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77" r:id="rId3"/>
  </p:sldMasterIdLst>
  <p:notesMasterIdLst>
    <p:notesMasterId r:id="rId36"/>
  </p:notesMasterIdLst>
  <p:sldIdLst>
    <p:sldId id="301" r:id="rId4"/>
    <p:sldId id="282" r:id="rId5"/>
    <p:sldId id="299" r:id="rId6"/>
    <p:sldId id="303" r:id="rId7"/>
    <p:sldId id="283" r:id="rId8"/>
    <p:sldId id="260" r:id="rId9"/>
    <p:sldId id="304" r:id="rId10"/>
    <p:sldId id="262" r:id="rId11"/>
    <p:sldId id="263" r:id="rId12"/>
    <p:sldId id="302" r:id="rId13"/>
    <p:sldId id="293" r:id="rId14"/>
    <p:sldId id="295" r:id="rId15"/>
    <p:sldId id="296" r:id="rId16"/>
    <p:sldId id="294" r:id="rId17"/>
    <p:sldId id="264" r:id="rId18"/>
    <p:sldId id="265" r:id="rId19"/>
    <p:sldId id="266" r:id="rId20"/>
    <p:sldId id="268" r:id="rId21"/>
    <p:sldId id="267" r:id="rId22"/>
    <p:sldId id="290" r:id="rId23"/>
    <p:sldId id="261" r:id="rId24"/>
    <p:sldId id="270" r:id="rId25"/>
    <p:sldId id="271" r:id="rId26"/>
    <p:sldId id="272" r:id="rId27"/>
    <p:sldId id="273" r:id="rId28"/>
    <p:sldId id="274" r:id="rId29"/>
    <p:sldId id="275" r:id="rId30"/>
    <p:sldId id="287" r:id="rId31"/>
    <p:sldId id="292" r:id="rId32"/>
    <p:sldId id="286" r:id="rId33"/>
    <p:sldId id="279" r:id="rId34"/>
    <p:sldId id="285" r:id="rId3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111" userDrawn="1">
          <p15:clr>
            <a:srgbClr val="A4A3A4"/>
          </p15:clr>
        </p15:guide>
        <p15:guide id="4" orient="horz" pos="3748" userDrawn="1">
          <p15:clr>
            <a:srgbClr val="A4A3A4"/>
          </p15:clr>
        </p15:guide>
        <p15:guide id="5" orient="horz" pos="1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DBFB"/>
    <a:srgbClr val="AE4845"/>
    <a:srgbClr val="FF0101"/>
    <a:srgbClr val="CC807E"/>
    <a:srgbClr val="542322"/>
    <a:srgbClr val="A74543"/>
    <a:srgbClr val="D49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9" autoAdjust="0"/>
    <p:restoredTop sz="94614" autoAdjust="0"/>
  </p:normalViewPr>
  <p:slideViewPr>
    <p:cSldViewPr>
      <p:cViewPr varScale="1">
        <p:scale>
          <a:sx n="62" d="100"/>
          <a:sy n="62" d="100"/>
        </p:scale>
        <p:origin x="-1253" y="-82"/>
      </p:cViewPr>
      <p:guideLst>
        <p:guide orient="horz" pos="2160"/>
        <p:guide orient="horz" pos="3748"/>
        <p:guide orient="horz" pos="1117"/>
        <p:guide pos="2880"/>
        <p:guide pos="11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28063-2350-4077-A86A-8EED6CF9D5EF}" type="doc">
      <dgm:prSet loTypeId="urn:microsoft.com/office/officeart/2005/8/layout/radial4" loCatId="relationship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DF092633-BF72-4ACB-BE3F-7C7D5DD4C6C8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 w="57150"/>
      </dgm:spPr>
      <dgm:t>
        <a:bodyPr/>
        <a:lstStyle/>
        <a:p>
          <a:r>
            <a:rPr lang="en-US" dirty="0" err="1" smtClean="0"/>
            <a:t>Rol</a:t>
          </a:r>
          <a:r>
            <a:rPr lang="en-US" dirty="0" smtClean="0"/>
            <a:t> fundamental </a:t>
          </a:r>
          <a:r>
            <a:rPr lang="en-US" dirty="0" err="1" smtClean="0"/>
            <a:t>para</a:t>
          </a:r>
          <a:r>
            <a:rPr lang="en-US" dirty="0" smtClean="0"/>
            <a:t> los </a:t>
          </a:r>
          <a:r>
            <a:rPr lang="en-US" dirty="0" err="1" smtClean="0"/>
            <a:t>MdV</a:t>
          </a:r>
          <a:r>
            <a:rPr lang="en-US" dirty="0" smtClean="0"/>
            <a:t>:</a:t>
          </a:r>
        </a:p>
        <a:p>
          <a:r>
            <a:rPr lang="en-US" dirty="0" smtClean="0"/>
            <a:t>- </a:t>
          </a:r>
          <a:r>
            <a:rPr lang="en-US" dirty="0" err="1" smtClean="0"/>
            <a:t>Compra</a:t>
          </a:r>
          <a:endParaRPr lang="en-US" dirty="0" smtClean="0"/>
        </a:p>
        <a:p>
          <a:r>
            <a:rPr lang="en-US" dirty="0" smtClean="0"/>
            <a:t>- </a:t>
          </a:r>
          <a:r>
            <a:rPr lang="en-US" dirty="0" err="1" smtClean="0"/>
            <a:t>Venta</a:t>
          </a:r>
          <a:endParaRPr lang="en-US" dirty="0" smtClean="0"/>
        </a:p>
        <a:p>
          <a:r>
            <a:rPr lang="en-US" dirty="0" smtClean="0"/>
            <a:t>- </a:t>
          </a:r>
          <a:r>
            <a:rPr lang="en-US" dirty="0" err="1" smtClean="0"/>
            <a:t>Empleo</a:t>
          </a:r>
          <a:endParaRPr lang="es-ES" dirty="0"/>
        </a:p>
      </dgm:t>
    </dgm:pt>
    <dgm:pt modelId="{9479432F-F0E5-4D59-BCFE-DF2F7D23FC1F}" type="parTrans" cxnId="{6D33ED28-3CCB-44E8-9DB3-226BA2B9EB40}">
      <dgm:prSet/>
      <dgm:spPr/>
      <dgm:t>
        <a:bodyPr/>
        <a:lstStyle/>
        <a:p>
          <a:endParaRPr lang="es-ES"/>
        </a:p>
      </dgm:t>
    </dgm:pt>
    <dgm:pt modelId="{1B603332-DBB4-4576-A027-0354D5A8B22A}" type="sibTrans" cxnId="{6D33ED28-3CCB-44E8-9DB3-226BA2B9EB40}">
      <dgm:prSet/>
      <dgm:spPr/>
      <dgm:t>
        <a:bodyPr/>
        <a:lstStyle/>
        <a:p>
          <a:endParaRPr lang="es-ES"/>
        </a:p>
      </dgm:t>
    </dgm:pt>
    <dgm:pt modelId="{4343D919-07F9-4218-86EA-45692F424ADC}">
      <dgm:prSet phldrT="[Text]" custT="1"/>
      <dgm:spPr/>
      <dgm:t>
        <a:bodyPr/>
        <a:lstStyle/>
        <a:p>
          <a:r>
            <a:rPr lang="en-US" sz="2400" dirty="0" err="1" smtClean="0"/>
            <a:t>Afectados</a:t>
          </a:r>
          <a:r>
            <a:rPr lang="en-US" sz="2400" dirty="0" smtClean="0"/>
            <a:t> </a:t>
          </a:r>
          <a:r>
            <a:rPr lang="en-US" sz="2400" dirty="0" err="1" smtClean="0"/>
            <a:t>por</a:t>
          </a:r>
          <a:r>
            <a:rPr lang="en-US" sz="2400" dirty="0" smtClean="0"/>
            <a:t> el </a:t>
          </a:r>
          <a:r>
            <a:rPr lang="en-US" sz="2400" dirty="0" err="1" smtClean="0"/>
            <a:t>desastre</a:t>
          </a:r>
          <a:endParaRPr lang="es-ES" sz="2400" dirty="0"/>
        </a:p>
      </dgm:t>
    </dgm:pt>
    <dgm:pt modelId="{828C942C-2D62-4542-84A5-A595A1654DB7}" type="parTrans" cxnId="{6EF1B77F-CC77-47C1-8F79-7F1727B8D27A}">
      <dgm:prSet/>
      <dgm:spPr/>
      <dgm:t>
        <a:bodyPr/>
        <a:lstStyle/>
        <a:p>
          <a:endParaRPr lang="es-ES"/>
        </a:p>
      </dgm:t>
    </dgm:pt>
    <dgm:pt modelId="{0D281BDC-3511-4EFC-B441-C6B5F1843459}" type="sibTrans" cxnId="{6EF1B77F-CC77-47C1-8F79-7F1727B8D27A}">
      <dgm:prSet/>
      <dgm:spPr/>
      <dgm:t>
        <a:bodyPr/>
        <a:lstStyle/>
        <a:p>
          <a:endParaRPr lang="es-ES"/>
        </a:p>
      </dgm:t>
    </dgm:pt>
    <dgm:pt modelId="{9EFB2D45-D3B7-467F-BDD5-D23C57119355}">
      <dgm:prSet phldrT="[Text]" custT="1"/>
      <dgm:spPr/>
      <dgm:t>
        <a:bodyPr/>
        <a:lstStyle/>
        <a:p>
          <a:r>
            <a:rPr lang="en-US" sz="2400" dirty="0" err="1" smtClean="0"/>
            <a:t>Formar</a:t>
          </a:r>
          <a:r>
            <a:rPr lang="en-US" sz="2400" dirty="0" smtClean="0"/>
            <a:t> parte de la </a:t>
          </a:r>
          <a:r>
            <a:rPr lang="en-US" sz="2400" dirty="0" err="1" smtClean="0"/>
            <a:t>respuesta</a:t>
          </a:r>
          <a:endParaRPr lang="es-ES" sz="2400" dirty="0"/>
        </a:p>
      </dgm:t>
    </dgm:pt>
    <dgm:pt modelId="{C18A5D13-BCFB-4134-829C-836C2F0088DD}" type="parTrans" cxnId="{E3AADFF0-752D-4FF4-BC3F-33DEC5E8F93B}">
      <dgm:prSet/>
      <dgm:spPr/>
      <dgm:t>
        <a:bodyPr/>
        <a:lstStyle/>
        <a:p>
          <a:endParaRPr lang="es-ES"/>
        </a:p>
      </dgm:t>
    </dgm:pt>
    <dgm:pt modelId="{36C54B32-7173-48A9-B032-55C8B26E6CAF}" type="sibTrans" cxnId="{E3AADFF0-752D-4FF4-BC3F-33DEC5E8F93B}">
      <dgm:prSet/>
      <dgm:spPr/>
      <dgm:t>
        <a:bodyPr/>
        <a:lstStyle/>
        <a:p>
          <a:endParaRPr lang="es-ES"/>
        </a:p>
      </dgm:t>
    </dgm:pt>
    <dgm:pt modelId="{32BD2B16-CC37-455E-A66A-8EDA619B6537}">
      <dgm:prSet phldrT="[Text]" custT="1"/>
      <dgm:spPr/>
      <dgm:t>
        <a:bodyPr/>
        <a:lstStyle/>
        <a:p>
          <a:r>
            <a:rPr lang="en-US" sz="2400" dirty="0" err="1" smtClean="0"/>
            <a:t>Afectados</a:t>
          </a:r>
          <a:r>
            <a:rPr lang="en-US" sz="2400" dirty="0" smtClean="0"/>
            <a:t> </a:t>
          </a:r>
          <a:r>
            <a:rPr lang="en-US" sz="2400" dirty="0" err="1" smtClean="0"/>
            <a:t>por</a:t>
          </a:r>
          <a:r>
            <a:rPr lang="en-US" sz="2400" dirty="0" smtClean="0"/>
            <a:t> la </a:t>
          </a:r>
          <a:r>
            <a:rPr lang="en-US" sz="2400" dirty="0" err="1" smtClean="0"/>
            <a:t>respuesta</a:t>
          </a:r>
          <a:endParaRPr lang="es-ES" sz="2400" dirty="0"/>
        </a:p>
      </dgm:t>
    </dgm:pt>
    <dgm:pt modelId="{36D3CF28-3322-47AD-81DF-548B825CD11F}" type="parTrans" cxnId="{BB1C795C-1CC5-4141-949A-DC7FC4BEC057}">
      <dgm:prSet/>
      <dgm:spPr/>
      <dgm:t>
        <a:bodyPr/>
        <a:lstStyle/>
        <a:p>
          <a:endParaRPr lang="es-ES"/>
        </a:p>
      </dgm:t>
    </dgm:pt>
    <dgm:pt modelId="{E9DA9155-4153-4BA6-989D-9776AF124E6C}" type="sibTrans" cxnId="{BB1C795C-1CC5-4141-949A-DC7FC4BEC057}">
      <dgm:prSet/>
      <dgm:spPr/>
      <dgm:t>
        <a:bodyPr/>
        <a:lstStyle/>
        <a:p>
          <a:endParaRPr lang="es-ES"/>
        </a:p>
      </dgm:t>
    </dgm:pt>
    <dgm:pt modelId="{461844F0-40B7-4E48-8869-C33C86CDE7EB}" type="pres">
      <dgm:prSet presAssocID="{3ED28063-2350-4077-A86A-8EED6CF9D5EF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E29A9EF2-10B8-4061-BBFA-1323F74D4580}" type="pres">
      <dgm:prSet presAssocID="{DF092633-BF72-4ACB-BE3F-7C7D5DD4C6C8}" presName="centerShape" presStyleLbl="node0" presStyleIdx="0" presStyleCnt="1" custLinFactNeighborX="6581" custLinFactNeighborY="145"/>
      <dgm:spPr/>
      <dgm:t>
        <a:bodyPr/>
        <a:lstStyle/>
        <a:p>
          <a:endParaRPr lang="es-ES"/>
        </a:p>
      </dgm:t>
    </dgm:pt>
    <dgm:pt modelId="{A1D9AB4C-6D8F-4AF4-80E7-1E01740B7414}" type="pres">
      <dgm:prSet presAssocID="{828C942C-2D62-4542-84A5-A595A1654DB7}" presName="parTrans" presStyleLbl="bgSibTrans2D1" presStyleIdx="0" presStyleCnt="3"/>
      <dgm:spPr/>
      <dgm:t>
        <a:bodyPr/>
        <a:lstStyle/>
        <a:p>
          <a:endParaRPr lang="es-ES"/>
        </a:p>
      </dgm:t>
    </dgm:pt>
    <dgm:pt modelId="{25749963-4776-4D86-BF6D-6C6D7ABBC977}" type="pres">
      <dgm:prSet presAssocID="{4343D919-07F9-4218-86EA-45692F424ADC}" presName="node" presStyleLbl="node1" presStyleIdx="0" presStyleCnt="3" custRadScaleRad="93333" custRadScaleInc="-1625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958EC47-0597-4032-88BA-79DFDC4A0F45}" type="pres">
      <dgm:prSet presAssocID="{36D3CF28-3322-47AD-81DF-548B825CD11F}" presName="parTrans" presStyleLbl="bgSibTrans2D1" presStyleIdx="1" presStyleCnt="3"/>
      <dgm:spPr/>
      <dgm:t>
        <a:bodyPr/>
        <a:lstStyle/>
        <a:p>
          <a:endParaRPr lang="es-ES"/>
        </a:p>
      </dgm:t>
    </dgm:pt>
    <dgm:pt modelId="{14A1CFDD-D6DA-4751-99E4-9339A1AEDDF0}" type="pres">
      <dgm:prSet presAssocID="{32BD2B16-CC37-455E-A66A-8EDA619B6537}" presName="node" presStyleLbl="node1" presStyleIdx="1" presStyleCnt="3" custRadScaleRad="114099" custRadScaleInc="11596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BE1865B-171A-4C23-8A72-DABAD87F7192}" type="pres">
      <dgm:prSet presAssocID="{C18A5D13-BCFB-4134-829C-836C2F0088DD}" presName="parTrans" presStyleLbl="bgSibTrans2D1" presStyleIdx="2" presStyleCnt="3"/>
      <dgm:spPr/>
      <dgm:t>
        <a:bodyPr/>
        <a:lstStyle/>
        <a:p>
          <a:endParaRPr lang="es-ES"/>
        </a:p>
      </dgm:t>
    </dgm:pt>
    <dgm:pt modelId="{615E3AAE-8C89-42C3-BCFE-0FDAE1042870}" type="pres">
      <dgm:prSet presAssocID="{9EFB2D45-D3B7-467F-BDD5-D23C57119355}" presName="node" presStyleLbl="node1" presStyleIdx="2" presStyleCnt="3" custScaleX="164218" custScaleY="74852" custRadScaleRad="98479" custRadScaleInc="-8000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B9FC183-7421-4D51-B4A4-53E4797507D8}" type="presOf" srcId="{36D3CF28-3322-47AD-81DF-548B825CD11F}" destId="{8958EC47-0597-4032-88BA-79DFDC4A0F45}" srcOrd="0" destOrd="0" presId="urn:microsoft.com/office/officeart/2005/8/layout/radial4"/>
    <dgm:cxn modelId="{2C8E2D05-57BA-42C2-9E4C-24A7111C6EC1}" type="presOf" srcId="{DF092633-BF72-4ACB-BE3F-7C7D5DD4C6C8}" destId="{E29A9EF2-10B8-4061-BBFA-1323F74D4580}" srcOrd="0" destOrd="0" presId="urn:microsoft.com/office/officeart/2005/8/layout/radial4"/>
    <dgm:cxn modelId="{B3FE91F3-48CB-48B2-88E1-C1AFF849AD8A}" type="presOf" srcId="{828C942C-2D62-4542-84A5-A595A1654DB7}" destId="{A1D9AB4C-6D8F-4AF4-80E7-1E01740B7414}" srcOrd="0" destOrd="0" presId="urn:microsoft.com/office/officeart/2005/8/layout/radial4"/>
    <dgm:cxn modelId="{BB1C795C-1CC5-4141-949A-DC7FC4BEC057}" srcId="{DF092633-BF72-4ACB-BE3F-7C7D5DD4C6C8}" destId="{32BD2B16-CC37-455E-A66A-8EDA619B6537}" srcOrd="1" destOrd="0" parTransId="{36D3CF28-3322-47AD-81DF-548B825CD11F}" sibTransId="{E9DA9155-4153-4BA6-989D-9776AF124E6C}"/>
    <dgm:cxn modelId="{C679ACD4-4A0E-4BE2-9981-9B32B6F71272}" type="presOf" srcId="{9EFB2D45-D3B7-467F-BDD5-D23C57119355}" destId="{615E3AAE-8C89-42C3-BCFE-0FDAE1042870}" srcOrd="0" destOrd="0" presId="urn:microsoft.com/office/officeart/2005/8/layout/radial4"/>
    <dgm:cxn modelId="{6D33ED28-3CCB-44E8-9DB3-226BA2B9EB40}" srcId="{3ED28063-2350-4077-A86A-8EED6CF9D5EF}" destId="{DF092633-BF72-4ACB-BE3F-7C7D5DD4C6C8}" srcOrd="0" destOrd="0" parTransId="{9479432F-F0E5-4D59-BCFE-DF2F7D23FC1F}" sibTransId="{1B603332-DBB4-4576-A027-0354D5A8B22A}"/>
    <dgm:cxn modelId="{6EF1B77F-CC77-47C1-8F79-7F1727B8D27A}" srcId="{DF092633-BF72-4ACB-BE3F-7C7D5DD4C6C8}" destId="{4343D919-07F9-4218-86EA-45692F424ADC}" srcOrd="0" destOrd="0" parTransId="{828C942C-2D62-4542-84A5-A595A1654DB7}" sibTransId="{0D281BDC-3511-4EFC-B441-C6B5F1843459}"/>
    <dgm:cxn modelId="{FECB447F-7C2D-400C-9A89-368BCD1C954C}" type="presOf" srcId="{C18A5D13-BCFB-4134-829C-836C2F0088DD}" destId="{2BE1865B-171A-4C23-8A72-DABAD87F7192}" srcOrd="0" destOrd="0" presId="urn:microsoft.com/office/officeart/2005/8/layout/radial4"/>
    <dgm:cxn modelId="{C015C898-E627-42FE-AF7F-8EA572212F99}" type="presOf" srcId="{4343D919-07F9-4218-86EA-45692F424ADC}" destId="{25749963-4776-4D86-BF6D-6C6D7ABBC977}" srcOrd="0" destOrd="0" presId="urn:microsoft.com/office/officeart/2005/8/layout/radial4"/>
    <dgm:cxn modelId="{E3AADFF0-752D-4FF4-BC3F-33DEC5E8F93B}" srcId="{DF092633-BF72-4ACB-BE3F-7C7D5DD4C6C8}" destId="{9EFB2D45-D3B7-467F-BDD5-D23C57119355}" srcOrd="2" destOrd="0" parTransId="{C18A5D13-BCFB-4134-829C-836C2F0088DD}" sibTransId="{36C54B32-7173-48A9-B032-55C8B26E6CAF}"/>
    <dgm:cxn modelId="{EC475CEB-377D-4D2E-ABBA-684448B76B24}" type="presOf" srcId="{32BD2B16-CC37-455E-A66A-8EDA619B6537}" destId="{14A1CFDD-D6DA-4751-99E4-9339A1AEDDF0}" srcOrd="0" destOrd="0" presId="urn:microsoft.com/office/officeart/2005/8/layout/radial4"/>
    <dgm:cxn modelId="{1A72B873-2B0A-4C3F-9CBD-27847B7E89F1}" type="presOf" srcId="{3ED28063-2350-4077-A86A-8EED6CF9D5EF}" destId="{461844F0-40B7-4E48-8869-C33C86CDE7EB}" srcOrd="0" destOrd="0" presId="urn:microsoft.com/office/officeart/2005/8/layout/radial4"/>
    <dgm:cxn modelId="{BAC62D22-F001-4B63-9F99-088138E32365}" type="presParOf" srcId="{461844F0-40B7-4E48-8869-C33C86CDE7EB}" destId="{E29A9EF2-10B8-4061-BBFA-1323F74D4580}" srcOrd="0" destOrd="0" presId="urn:microsoft.com/office/officeart/2005/8/layout/radial4"/>
    <dgm:cxn modelId="{3E979908-8835-444D-AD1E-3D842EECE2BD}" type="presParOf" srcId="{461844F0-40B7-4E48-8869-C33C86CDE7EB}" destId="{A1D9AB4C-6D8F-4AF4-80E7-1E01740B7414}" srcOrd="1" destOrd="0" presId="urn:microsoft.com/office/officeart/2005/8/layout/radial4"/>
    <dgm:cxn modelId="{7D9223F1-C3E9-4235-84DF-D18DA6600380}" type="presParOf" srcId="{461844F0-40B7-4E48-8869-C33C86CDE7EB}" destId="{25749963-4776-4D86-BF6D-6C6D7ABBC977}" srcOrd="2" destOrd="0" presId="urn:microsoft.com/office/officeart/2005/8/layout/radial4"/>
    <dgm:cxn modelId="{DA71A1F0-57A1-48F4-84F5-B6759EE09206}" type="presParOf" srcId="{461844F0-40B7-4E48-8869-C33C86CDE7EB}" destId="{8958EC47-0597-4032-88BA-79DFDC4A0F45}" srcOrd="3" destOrd="0" presId="urn:microsoft.com/office/officeart/2005/8/layout/radial4"/>
    <dgm:cxn modelId="{A298255F-8E32-4C9A-833B-487D63928CDE}" type="presParOf" srcId="{461844F0-40B7-4E48-8869-C33C86CDE7EB}" destId="{14A1CFDD-D6DA-4751-99E4-9339A1AEDDF0}" srcOrd="4" destOrd="0" presId="urn:microsoft.com/office/officeart/2005/8/layout/radial4"/>
    <dgm:cxn modelId="{A3D39E98-B0A9-4E22-A0FB-D6F85B831F45}" type="presParOf" srcId="{461844F0-40B7-4E48-8869-C33C86CDE7EB}" destId="{2BE1865B-171A-4C23-8A72-DABAD87F7192}" srcOrd="5" destOrd="0" presId="urn:microsoft.com/office/officeart/2005/8/layout/radial4"/>
    <dgm:cxn modelId="{9E81DDC5-12C6-48E7-938C-6445F3D2ADC8}" type="presParOf" srcId="{461844F0-40B7-4E48-8869-C33C86CDE7EB}" destId="{615E3AAE-8C89-42C3-BCFE-0FDAE1042870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13EFA71-16C0-43DF-AB09-40315F064A10}" type="doc">
      <dgm:prSet loTypeId="urn:microsoft.com/office/officeart/2005/8/layout/chevron1" loCatId="process" qsTypeId="urn:microsoft.com/office/officeart/2005/8/quickstyle/simple4" qsCatId="simple" csTypeId="urn:microsoft.com/office/officeart/2005/8/colors/accent2_3" csCatId="accent2" phldr="1"/>
      <dgm:spPr/>
    </dgm:pt>
    <dgm:pt modelId="{AFBF665F-5579-4B22-9A70-4B8B185ED185}">
      <dgm:prSet phldrT="[Text]"/>
      <dgm:spPr>
        <a:ln w="57150">
          <a:solidFill>
            <a:srgbClr val="FFC000"/>
          </a:solidFill>
        </a:ln>
      </dgm:spPr>
      <dgm:t>
        <a:bodyPr/>
        <a:lstStyle/>
        <a:p>
          <a:r>
            <a:rPr lang="en-US" dirty="0" err="1" smtClean="0"/>
            <a:t>Definición</a:t>
          </a:r>
          <a:r>
            <a:rPr lang="en-US" dirty="0" smtClean="0"/>
            <a:t> del </a:t>
          </a:r>
          <a:r>
            <a:rPr lang="en-US" dirty="0" err="1" smtClean="0"/>
            <a:t>alcance</a:t>
          </a:r>
          <a:r>
            <a:rPr lang="en-US" dirty="0" smtClean="0"/>
            <a:t> de la </a:t>
          </a:r>
          <a:r>
            <a:rPr lang="en-US" dirty="0" err="1" smtClean="0"/>
            <a:t>recogida</a:t>
          </a:r>
          <a:r>
            <a:rPr lang="en-US" dirty="0" smtClean="0"/>
            <a:t> de </a:t>
          </a:r>
          <a:r>
            <a:rPr lang="en-US" dirty="0" err="1" smtClean="0"/>
            <a:t>datos</a:t>
          </a:r>
          <a:endParaRPr lang="en-US" dirty="0"/>
        </a:p>
      </dgm:t>
    </dgm:pt>
    <dgm:pt modelId="{2DC0D048-78FD-42DA-8273-FE79C00F0F66}" type="parTrans" cxnId="{C38C6E8A-7683-4859-B6F6-3D7A51F3EED5}">
      <dgm:prSet/>
      <dgm:spPr/>
      <dgm:t>
        <a:bodyPr/>
        <a:lstStyle/>
        <a:p>
          <a:endParaRPr lang="en-US"/>
        </a:p>
      </dgm:t>
    </dgm:pt>
    <dgm:pt modelId="{8CE7E95F-ED8D-4275-A613-B4DF5E15D658}" type="sibTrans" cxnId="{C38C6E8A-7683-4859-B6F6-3D7A51F3EED5}">
      <dgm:prSet/>
      <dgm:spPr/>
      <dgm:t>
        <a:bodyPr/>
        <a:lstStyle/>
        <a:p>
          <a:endParaRPr lang="en-US"/>
        </a:p>
      </dgm:t>
    </dgm:pt>
    <dgm:pt modelId="{B606F8EC-ED28-448A-9B4B-F133B0180DDB}">
      <dgm:prSet phldrT="[Text]"/>
      <dgm:spPr/>
      <dgm:t>
        <a:bodyPr/>
        <a:lstStyle/>
        <a:p>
          <a:r>
            <a:rPr lang="en-US" dirty="0" err="1" smtClean="0"/>
            <a:t>Recogida</a:t>
          </a:r>
          <a:r>
            <a:rPr lang="en-US" dirty="0" smtClean="0"/>
            <a:t> de </a:t>
          </a:r>
          <a:r>
            <a:rPr lang="en-US" dirty="0" err="1" smtClean="0"/>
            <a:t>información</a:t>
          </a:r>
          <a:r>
            <a:rPr lang="en-US" dirty="0" smtClean="0"/>
            <a:t> del </a:t>
          </a:r>
          <a:r>
            <a:rPr lang="en-US" dirty="0" err="1" smtClean="0"/>
            <a:t>mercado</a:t>
          </a:r>
          <a:endParaRPr lang="en-US" dirty="0"/>
        </a:p>
      </dgm:t>
    </dgm:pt>
    <dgm:pt modelId="{7E433807-5787-4715-A9BA-1693A730CD1A}" type="parTrans" cxnId="{C369F0BC-43ED-46A1-8E6D-2AAA28830D0A}">
      <dgm:prSet/>
      <dgm:spPr/>
      <dgm:t>
        <a:bodyPr/>
        <a:lstStyle/>
        <a:p>
          <a:endParaRPr lang="en-US"/>
        </a:p>
      </dgm:t>
    </dgm:pt>
    <dgm:pt modelId="{96961C86-36A4-4074-BB89-343C5279EB70}" type="sibTrans" cxnId="{C369F0BC-43ED-46A1-8E6D-2AAA28830D0A}">
      <dgm:prSet/>
      <dgm:spPr/>
      <dgm:t>
        <a:bodyPr/>
        <a:lstStyle/>
        <a:p>
          <a:endParaRPr lang="en-US"/>
        </a:p>
      </dgm:t>
    </dgm:pt>
    <dgm:pt modelId="{3319772F-506B-4677-86D8-578EBDF281F7}">
      <dgm:prSet phldrT="[Text]"/>
      <dgm:spPr/>
      <dgm:t>
        <a:bodyPr/>
        <a:lstStyle/>
        <a:p>
          <a:r>
            <a:rPr lang="en-US" dirty="0" err="1" smtClean="0"/>
            <a:t>Análisis</a:t>
          </a:r>
          <a:r>
            <a:rPr lang="en-US" dirty="0" smtClean="0"/>
            <a:t> de la </a:t>
          </a:r>
          <a:r>
            <a:rPr lang="en-US" dirty="0" err="1" smtClean="0"/>
            <a:t>información</a:t>
          </a:r>
          <a:r>
            <a:rPr lang="en-US" dirty="0" smtClean="0"/>
            <a:t> del </a:t>
          </a:r>
          <a:r>
            <a:rPr lang="en-US" dirty="0" err="1" smtClean="0"/>
            <a:t>mercado</a:t>
          </a:r>
          <a:endParaRPr lang="en-US" dirty="0" smtClean="0"/>
        </a:p>
      </dgm:t>
    </dgm:pt>
    <dgm:pt modelId="{A43C4530-E62A-4B93-8E69-156E0FCBEAD1}" type="parTrans" cxnId="{68F86D5A-5A69-487F-829D-6E45889BA9DB}">
      <dgm:prSet/>
      <dgm:spPr/>
      <dgm:t>
        <a:bodyPr/>
        <a:lstStyle/>
        <a:p>
          <a:endParaRPr lang="en-US"/>
        </a:p>
      </dgm:t>
    </dgm:pt>
    <dgm:pt modelId="{C2515379-24C4-4892-A82E-750A9C29FDEC}" type="sibTrans" cxnId="{68F86D5A-5A69-487F-829D-6E45889BA9DB}">
      <dgm:prSet/>
      <dgm:spPr/>
      <dgm:t>
        <a:bodyPr/>
        <a:lstStyle/>
        <a:p>
          <a:endParaRPr lang="en-US"/>
        </a:p>
      </dgm:t>
    </dgm:pt>
    <dgm:pt modelId="{EAC27CBF-734F-4C4E-98B7-D5EC4DE9B500}">
      <dgm:prSet phldrT="[Text]"/>
      <dgm:spPr/>
      <dgm:t>
        <a:bodyPr/>
        <a:lstStyle/>
        <a:p>
          <a:r>
            <a:rPr lang="en-US" dirty="0" err="1" smtClean="0"/>
            <a:t>Reporte</a:t>
          </a:r>
          <a:r>
            <a:rPr lang="en-US" dirty="0" smtClean="0"/>
            <a:t> de los </a:t>
          </a:r>
          <a:r>
            <a:rPr lang="en-US" dirty="0" err="1" smtClean="0"/>
            <a:t>resultados</a:t>
          </a:r>
          <a:endParaRPr lang="en-US" dirty="0" smtClean="0"/>
        </a:p>
      </dgm:t>
    </dgm:pt>
    <dgm:pt modelId="{4F5D038A-AA91-49CF-88BB-700BE1D9470E}" type="parTrans" cxnId="{9C553D3F-4385-4F44-A18F-274B740E1728}">
      <dgm:prSet/>
      <dgm:spPr/>
      <dgm:t>
        <a:bodyPr/>
        <a:lstStyle/>
        <a:p>
          <a:endParaRPr lang="en-US"/>
        </a:p>
      </dgm:t>
    </dgm:pt>
    <dgm:pt modelId="{B342EF44-6945-4B2F-A4A0-8F4363DC5C54}" type="sibTrans" cxnId="{9C553D3F-4385-4F44-A18F-274B740E1728}">
      <dgm:prSet/>
      <dgm:spPr/>
      <dgm:t>
        <a:bodyPr/>
        <a:lstStyle/>
        <a:p>
          <a:endParaRPr lang="en-US"/>
        </a:p>
      </dgm:t>
    </dgm:pt>
    <dgm:pt modelId="{67CA3CCB-10DF-4F1E-B9BA-022341BC12C3}">
      <dgm:prSet phldrT="[Text]"/>
      <dgm:spPr/>
      <dgm:t>
        <a:bodyPr/>
        <a:lstStyle/>
        <a:p>
          <a:r>
            <a:rPr lang="en-US" dirty="0" err="1" smtClean="0"/>
            <a:t>Monitoreo</a:t>
          </a:r>
          <a:r>
            <a:rPr lang="en-US" dirty="0" smtClean="0"/>
            <a:t> de la </a:t>
          </a:r>
          <a:r>
            <a:rPr lang="en-US" dirty="0" err="1" smtClean="0"/>
            <a:t>evolución</a:t>
          </a:r>
          <a:r>
            <a:rPr lang="en-US" dirty="0" smtClean="0"/>
            <a:t> del </a:t>
          </a:r>
          <a:r>
            <a:rPr lang="en-US" dirty="0" err="1" smtClean="0"/>
            <a:t>mercado</a:t>
          </a:r>
          <a:endParaRPr lang="en-US" dirty="0" smtClean="0"/>
        </a:p>
      </dgm:t>
    </dgm:pt>
    <dgm:pt modelId="{E0C733C7-CF0D-4A22-83A9-22D64C23564F}" type="parTrans" cxnId="{4A815989-0C5B-41C1-9E89-360BDC8880E4}">
      <dgm:prSet/>
      <dgm:spPr/>
      <dgm:t>
        <a:bodyPr/>
        <a:lstStyle/>
        <a:p>
          <a:endParaRPr lang="en-US"/>
        </a:p>
      </dgm:t>
    </dgm:pt>
    <dgm:pt modelId="{C82876DD-DE39-434E-B33B-AFBDBEB19219}" type="sibTrans" cxnId="{4A815989-0C5B-41C1-9E89-360BDC8880E4}">
      <dgm:prSet/>
      <dgm:spPr/>
      <dgm:t>
        <a:bodyPr/>
        <a:lstStyle/>
        <a:p>
          <a:endParaRPr lang="en-US"/>
        </a:p>
      </dgm:t>
    </dgm:pt>
    <dgm:pt modelId="{6F6A8862-FACE-4003-BF61-AE93506F16CF}" type="pres">
      <dgm:prSet presAssocID="{013EFA71-16C0-43DF-AB09-40315F064A10}" presName="Name0" presStyleCnt="0">
        <dgm:presLayoutVars>
          <dgm:dir/>
          <dgm:animLvl val="lvl"/>
          <dgm:resizeHandles val="exact"/>
        </dgm:presLayoutVars>
      </dgm:prSet>
      <dgm:spPr/>
    </dgm:pt>
    <dgm:pt modelId="{2DAA6FC3-7120-4E30-9667-414EBC75BF15}" type="pres">
      <dgm:prSet presAssocID="{AFBF665F-5579-4B22-9A70-4B8B185ED18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7AA840-97BA-47F0-B6E8-F48FDFE38307}" type="pres">
      <dgm:prSet presAssocID="{8CE7E95F-ED8D-4275-A613-B4DF5E15D658}" presName="parTxOnlySpace" presStyleCnt="0"/>
      <dgm:spPr/>
    </dgm:pt>
    <dgm:pt modelId="{76EE6947-0C7A-4928-92FE-6ED2977296BC}" type="pres">
      <dgm:prSet presAssocID="{B606F8EC-ED28-448A-9B4B-F133B0180DD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66FB6E-8581-4D09-8B19-2441281CDC55}" type="pres">
      <dgm:prSet presAssocID="{96961C86-36A4-4074-BB89-343C5279EB70}" presName="parTxOnlySpace" presStyleCnt="0"/>
      <dgm:spPr/>
    </dgm:pt>
    <dgm:pt modelId="{11DDF4FA-C88E-487A-85FE-DA51F2EFBEF2}" type="pres">
      <dgm:prSet presAssocID="{3319772F-506B-4677-86D8-578EBDF281F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9B262-B0BC-43A4-9392-404E14D8D26B}" type="pres">
      <dgm:prSet presAssocID="{C2515379-24C4-4892-A82E-750A9C29FDEC}" presName="parTxOnlySpace" presStyleCnt="0"/>
      <dgm:spPr/>
    </dgm:pt>
    <dgm:pt modelId="{7555037C-23A5-46E5-987A-978E8771DD7C}" type="pres">
      <dgm:prSet presAssocID="{EAC27CBF-734F-4C4E-98B7-D5EC4DE9B50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03CD53-0BEB-480E-9430-C564EA807B90}" type="pres">
      <dgm:prSet presAssocID="{B342EF44-6945-4B2F-A4A0-8F4363DC5C54}" presName="parTxOnlySpace" presStyleCnt="0"/>
      <dgm:spPr/>
    </dgm:pt>
    <dgm:pt modelId="{79F52CB2-27CA-4714-906B-7A28DCA667D9}" type="pres">
      <dgm:prSet presAssocID="{67CA3CCB-10DF-4F1E-B9BA-022341BC12C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815989-0C5B-41C1-9E89-360BDC8880E4}" srcId="{013EFA71-16C0-43DF-AB09-40315F064A10}" destId="{67CA3CCB-10DF-4F1E-B9BA-022341BC12C3}" srcOrd="4" destOrd="0" parTransId="{E0C733C7-CF0D-4A22-83A9-22D64C23564F}" sibTransId="{C82876DD-DE39-434E-B33B-AFBDBEB19219}"/>
    <dgm:cxn modelId="{52E05345-13BD-47CE-A7A4-211BDB63E6D4}" type="presOf" srcId="{B606F8EC-ED28-448A-9B4B-F133B0180DDB}" destId="{76EE6947-0C7A-4928-92FE-6ED2977296BC}" srcOrd="0" destOrd="0" presId="urn:microsoft.com/office/officeart/2005/8/layout/chevron1"/>
    <dgm:cxn modelId="{586A2BD2-966C-4DD6-AADA-783DCD874E56}" type="presOf" srcId="{EAC27CBF-734F-4C4E-98B7-D5EC4DE9B500}" destId="{7555037C-23A5-46E5-987A-978E8771DD7C}" srcOrd="0" destOrd="0" presId="urn:microsoft.com/office/officeart/2005/8/layout/chevron1"/>
    <dgm:cxn modelId="{9C553D3F-4385-4F44-A18F-274B740E1728}" srcId="{013EFA71-16C0-43DF-AB09-40315F064A10}" destId="{EAC27CBF-734F-4C4E-98B7-D5EC4DE9B500}" srcOrd="3" destOrd="0" parTransId="{4F5D038A-AA91-49CF-88BB-700BE1D9470E}" sibTransId="{B342EF44-6945-4B2F-A4A0-8F4363DC5C54}"/>
    <dgm:cxn modelId="{012C8E0E-2F4A-4C87-A14F-DA750D116B2D}" type="presOf" srcId="{67CA3CCB-10DF-4F1E-B9BA-022341BC12C3}" destId="{79F52CB2-27CA-4714-906B-7A28DCA667D9}" srcOrd="0" destOrd="0" presId="urn:microsoft.com/office/officeart/2005/8/layout/chevron1"/>
    <dgm:cxn modelId="{C369F0BC-43ED-46A1-8E6D-2AAA28830D0A}" srcId="{013EFA71-16C0-43DF-AB09-40315F064A10}" destId="{B606F8EC-ED28-448A-9B4B-F133B0180DDB}" srcOrd="1" destOrd="0" parTransId="{7E433807-5787-4715-A9BA-1693A730CD1A}" sibTransId="{96961C86-36A4-4074-BB89-343C5279EB70}"/>
    <dgm:cxn modelId="{C57D49DC-22D5-47A1-A2D4-3D02E1BEAC53}" type="presOf" srcId="{013EFA71-16C0-43DF-AB09-40315F064A10}" destId="{6F6A8862-FACE-4003-BF61-AE93506F16CF}" srcOrd="0" destOrd="0" presId="urn:microsoft.com/office/officeart/2005/8/layout/chevron1"/>
    <dgm:cxn modelId="{D814E777-119E-4C0C-8E2D-FEFA68816956}" type="presOf" srcId="{3319772F-506B-4677-86D8-578EBDF281F7}" destId="{11DDF4FA-C88E-487A-85FE-DA51F2EFBEF2}" srcOrd="0" destOrd="0" presId="urn:microsoft.com/office/officeart/2005/8/layout/chevron1"/>
    <dgm:cxn modelId="{11C18760-EF47-444D-A3BF-76B948333D93}" type="presOf" srcId="{AFBF665F-5579-4B22-9A70-4B8B185ED185}" destId="{2DAA6FC3-7120-4E30-9667-414EBC75BF15}" srcOrd="0" destOrd="0" presId="urn:microsoft.com/office/officeart/2005/8/layout/chevron1"/>
    <dgm:cxn modelId="{68F86D5A-5A69-487F-829D-6E45889BA9DB}" srcId="{013EFA71-16C0-43DF-AB09-40315F064A10}" destId="{3319772F-506B-4677-86D8-578EBDF281F7}" srcOrd="2" destOrd="0" parTransId="{A43C4530-E62A-4B93-8E69-156E0FCBEAD1}" sibTransId="{C2515379-24C4-4892-A82E-750A9C29FDEC}"/>
    <dgm:cxn modelId="{C38C6E8A-7683-4859-B6F6-3D7A51F3EED5}" srcId="{013EFA71-16C0-43DF-AB09-40315F064A10}" destId="{AFBF665F-5579-4B22-9A70-4B8B185ED185}" srcOrd="0" destOrd="0" parTransId="{2DC0D048-78FD-42DA-8273-FE79C00F0F66}" sibTransId="{8CE7E95F-ED8D-4275-A613-B4DF5E15D658}"/>
    <dgm:cxn modelId="{4AD5607E-F469-4B92-B875-D4A8A11B201D}" type="presParOf" srcId="{6F6A8862-FACE-4003-BF61-AE93506F16CF}" destId="{2DAA6FC3-7120-4E30-9667-414EBC75BF15}" srcOrd="0" destOrd="0" presId="urn:microsoft.com/office/officeart/2005/8/layout/chevron1"/>
    <dgm:cxn modelId="{22E1A005-A16C-4192-BD14-A8020A8BFDE9}" type="presParOf" srcId="{6F6A8862-FACE-4003-BF61-AE93506F16CF}" destId="{7C7AA840-97BA-47F0-B6E8-F48FDFE38307}" srcOrd="1" destOrd="0" presId="urn:microsoft.com/office/officeart/2005/8/layout/chevron1"/>
    <dgm:cxn modelId="{8255A14B-FDF6-4311-BC59-8A2B32029402}" type="presParOf" srcId="{6F6A8862-FACE-4003-BF61-AE93506F16CF}" destId="{76EE6947-0C7A-4928-92FE-6ED2977296BC}" srcOrd="2" destOrd="0" presId="urn:microsoft.com/office/officeart/2005/8/layout/chevron1"/>
    <dgm:cxn modelId="{4372F8BF-09FC-4ECA-9A24-230EE768C0AF}" type="presParOf" srcId="{6F6A8862-FACE-4003-BF61-AE93506F16CF}" destId="{3D66FB6E-8581-4D09-8B19-2441281CDC55}" srcOrd="3" destOrd="0" presId="urn:microsoft.com/office/officeart/2005/8/layout/chevron1"/>
    <dgm:cxn modelId="{85A8500C-25C6-47E5-95C1-85CFDD1972B0}" type="presParOf" srcId="{6F6A8862-FACE-4003-BF61-AE93506F16CF}" destId="{11DDF4FA-C88E-487A-85FE-DA51F2EFBEF2}" srcOrd="4" destOrd="0" presId="urn:microsoft.com/office/officeart/2005/8/layout/chevron1"/>
    <dgm:cxn modelId="{41F6A643-BD85-4C4A-B84E-57F3861DF9B6}" type="presParOf" srcId="{6F6A8862-FACE-4003-BF61-AE93506F16CF}" destId="{CC19B262-B0BC-43A4-9392-404E14D8D26B}" srcOrd="5" destOrd="0" presId="urn:microsoft.com/office/officeart/2005/8/layout/chevron1"/>
    <dgm:cxn modelId="{F569E2BC-54B9-4DA4-9946-AD917F9FCDF9}" type="presParOf" srcId="{6F6A8862-FACE-4003-BF61-AE93506F16CF}" destId="{7555037C-23A5-46E5-987A-978E8771DD7C}" srcOrd="6" destOrd="0" presId="urn:microsoft.com/office/officeart/2005/8/layout/chevron1"/>
    <dgm:cxn modelId="{9A7C2282-AB80-4D14-9E33-5AB6078776D5}" type="presParOf" srcId="{6F6A8862-FACE-4003-BF61-AE93506F16CF}" destId="{2903CD53-0BEB-480E-9430-C564EA807B90}" srcOrd="7" destOrd="0" presId="urn:microsoft.com/office/officeart/2005/8/layout/chevron1"/>
    <dgm:cxn modelId="{45F48990-EE36-4830-9DE6-D53C3666AC0D}" type="presParOf" srcId="{6F6A8862-FACE-4003-BF61-AE93506F16CF}" destId="{79F52CB2-27CA-4714-906B-7A28DCA667D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13EFA71-16C0-43DF-AB09-40315F064A10}" type="doc">
      <dgm:prSet loTypeId="urn:microsoft.com/office/officeart/2005/8/layout/chevron1" loCatId="process" qsTypeId="urn:microsoft.com/office/officeart/2005/8/quickstyle/simple4" qsCatId="simple" csTypeId="urn:microsoft.com/office/officeart/2005/8/colors/accent2_3" csCatId="accent2" phldr="1"/>
      <dgm:spPr/>
    </dgm:pt>
    <dgm:pt modelId="{AFBF665F-5579-4B22-9A70-4B8B185ED185}">
      <dgm:prSet phldrT="[Text]"/>
      <dgm:spPr/>
      <dgm:t>
        <a:bodyPr/>
        <a:lstStyle/>
        <a:p>
          <a:r>
            <a:rPr lang="en-US" dirty="0" err="1" smtClean="0"/>
            <a:t>Definición</a:t>
          </a:r>
          <a:r>
            <a:rPr lang="en-US" dirty="0" smtClean="0"/>
            <a:t> del </a:t>
          </a:r>
          <a:r>
            <a:rPr lang="en-US" dirty="0" err="1" smtClean="0"/>
            <a:t>alcance</a:t>
          </a:r>
          <a:r>
            <a:rPr lang="en-US" dirty="0" smtClean="0"/>
            <a:t> de la </a:t>
          </a:r>
          <a:r>
            <a:rPr lang="en-US" dirty="0" err="1" smtClean="0"/>
            <a:t>recogida</a:t>
          </a:r>
          <a:r>
            <a:rPr lang="en-US" dirty="0" smtClean="0"/>
            <a:t> de </a:t>
          </a:r>
          <a:r>
            <a:rPr lang="en-US" dirty="0" err="1" smtClean="0"/>
            <a:t>datos</a:t>
          </a:r>
          <a:endParaRPr lang="en-US" dirty="0"/>
        </a:p>
      </dgm:t>
    </dgm:pt>
    <dgm:pt modelId="{2DC0D048-78FD-42DA-8273-FE79C00F0F66}" type="parTrans" cxnId="{C38C6E8A-7683-4859-B6F6-3D7A51F3EED5}">
      <dgm:prSet/>
      <dgm:spPr/>
      <dgm:t>
        <a:bodyPr/>
        <a:lstStyle/>
        <a:p>
          <a:endParaRPr lang="en-US"/>
        </a:p>
      </dgm:t>
    </dgm:pt>
    <dgm:pt modelId="{8CE7E95F-ED8D-4275-A613-B4DF5E15D658}" type="sibTrans" cxnId="{C38C6E8A-7683-4859-B6F6-3D7A51F3EED5}">
      <dgm:prSet/>
      <dgm:spPr/>
      <dgm:t>
        <a:bodyPr/>
        <a:lstStyle/>
        <a:p>
          <a:endParaRPr lang="en-US"/>
        </a:p>
      </dgm:t>
    </dgm:pt>
    <dgm:pt modelId="{B606F8EC-ED28-448A-9B4B-F133B0180DDB}">
      <dgm:prSet phldrT="[Text]"/>
      <dgm:spPr>
        <a:ln w="57150">
          <a:solidFill>
            <a:srgbClr val="FFC000"/>
          </a:solidFill>
        </a:ln>
      </dgm:spPr>
      <dgm:t>
        <a:bodyPr/>
        <a:lstStyle/>
        <a:p>
          <a:r>
            <a:rPr lang="en-US" dirty="0" err="1" smtClean="0"/>
            <a:t>Recogida</a:t>
          </a:r>
          <a:r>
            <a:rPr lang="en-US" dirty="0" smtClean="0"/>
            <a:t> de </a:t>
          </a:r>
          <a:r>
            <a:rPr lang="en-US" dirty="0" err="1" smtClean="0"/>
            <a:t>información</a:t>
          </a:r>
          <a:r>
            <a:rPr lang="en-US" dirty="0" smtClean="0"/>
            <a:t> del </a:t>
          </a:r>
          <a:r>
            <a:rPr lang="en-US" dirty="0" err="1" smtClean="0"/>
            <a:t>mercado</a:t>
          </a:r>
          <a:endParaRPr lang="en-US" dirty="0"/>
        </a:p>
      </dgm:t>
    </dgm:pt>
    <dgm:pt modelId="{7E433807-5787-4715-A9BA-1693A730CD1A}" type="parTrans" cxnId="{C369F0BC-43ED-46A1-8E6D-2AAA28830D0A}">
      <dgm:prSet/>
      <dgm:spPr/>
      <dgm:t>
        <a:bodyPr/>
        <a:lstStyle/>
        <a:p>
          <a:endParaRPr lang="en-US"/>
        </a:p>
      </dgm:t>
    </dgm:pt>
    <dgm:pt modelId="{96961C86-36A4-4074-BB89-343C5279EB70}" type="sibTrans" cxnId="{C369F0BC-43ED-46A1-8E6D-2AAA28830D0A}">
      <dgm:prSet/>
      <dgm:spPr/>
      <dgm:t>
        <a:bodyPr/>
        <a:lstStyle/>
        <a:p>
          <a:endParaRPr lang="en-US"/>
        </a:p>
      </dgm:t>
    </dgm:pt>
    <dgm:pt modelId="{3319772F-506B-4677-86D8-578EBDF281F7}">
      <dgm:prSet phldrT="[Text]"/>
      <dgm:spPr/>
      <dgm:t>
        <a:bodyPr/>
        <a:lstStyle/>
        <a:p>
          <a:r>
            <a:rPr lang="en-US" dirty="0" err="1" smtClean="0"/>
            <a:t>Análisis</a:t>
          </a:r>
          <a:r>
            <a:rPr lang="en-US" dirty="0" smtClean="0"/>
            <a:t> de la </a:t>
          </a:r>
          <a:r>
            <a:rPr lang="en-US" dirty="0" err="1" smtClean="0"/>
            <a:t>información</a:t>
          </a:r>
          <a:r>
            <a:rPr lang="en-US" dirty="0" smtClean="0"/>
            <a:t> del </a:t>
          </a:r>
          <a:r>
            <a:rPr lang="en-US" dirty="0" err="1" smtClean="0"/>
            <a:t>mercado</a:t>
          </a:r>
          <a:endParaRPr lang="en-US" dirty="0" smtClean="0"/>
        </a:p>
      </dgm:t>
    </dgm:pt>
    <dgm:pt modelId="{A43C4530-E62A-4B93-8E69-156E0FCBEAD1}" type="parTrans" cxnId="{68F86D5A-5A69-487F-829D-6E45889BA9DB}">
      <dgm:prSet/>
      <dgm:spPr/>
      <dgm:t>
        <a:bodyPr/>
        <a:lstStyle/>
        <a:p>
          <a:endParaRPr lang="en-US"/>
        </a:p>
      </dgm:t>
    </dgm:pt>
    <dgm:pt modelId="{C2515379-24C4-4892-A82E-750A9C29FDEC}" type="sibTrans" cxnId="{68F86D5A-5A69-487F-829D-6E45889BA9DB}">
      <dgm:prSet/>
      <dgm:spPr/>
      <dgm:t>
        <a:bodyPr/>
        <a:lstStyle/>
        <a:p>
          <a:endParaRPr lang="en-US"/>
        </a:p>
      </dgm:t>
    </dgm:pt>
    <dgm:pt modelId="{EAC27CBF-734F-4C4E-98B7-D5EC4DE9B500}">
      <dgm:prSet phldrT="[Text]"/>
      <dgm:spPr/>
      <dgm:t>
        <a:bodyPr/>
        <a:lstStyle/>
        <a:p>
          <a:r>
            <a:rPr lang="en-US" dirty="0" err="1" smtClean="0"/>
            <a:t>Reporte</a:t>
          </a:r>
          <a:r>
            <a:rPr lang="en-US" dirty="0" smtClean="0"/>
            <a:t> de los </a:t>
          </a:r>
          <a:r>
            <a:rPr lang="en-US" dirty="0" err="1" smtClean="0"/>
            <a:t>resultados</a:t>
          </a:r>
          <a:endParaRPr lang="en-US" dirty="0" smtClean="0"/>
        </a:p>
      </dgm:t>
    </dgm:pt>
    <dgm:pt modelId="{4F5D038A-AA91-49CF-88BB-700BE1D9470E}" type="parTrans" cxnId="{9C553D3F-4385-4F44-A18F-274B740E1728}">
      <dgm:prSet/>
      <dgm:spPr/>
      <dgm:t>
        <a:bodyPr/>
        <a:lstStyle/>
        <a:p>
          <a:endParaRPr lang="en-US"/>
        </a:p>
      </dgm:t>
    </dgm:pt>
    <dgm:pt modelId="{B342EF44-6945-4B2F-A4A0-8F4363DC5C54}" type="sibTrans" cxnId="{9C553D3F-4385-4F44-A18F-274B740E1728}">
      <dgm:prSet/>
      <dgm:spPr/>
      <dgm:t>
        <a:bodyPr/>
        <a:lstStyle/>
        <a:p>
          <a:endParaRPr lang="en-US"/>
        </a:p>
      </dgm:t>
    </dgm:pt>
    <dgm:pt modelId="{67CA3CCB-10DF-4F1E-B9BA-022341BC12C3}">
      <dgm:prSet phldrT="[Text]"/>
      <dgm:spPr/>
      <dgm:t>
        <a:bodyPr/>
        <a:lstStyle/>
        <a:p>
          <a:r>
            <a:rPr lang="en-US" dirty="0" err="1" smtClean="0"/>
            <a:t>Monitoreo</a:t>
          </a:r>
          <a:r>
            <a:rPr lang="en-US" dirty="0" smtClean="0"/>
            <a:t> de la </a:t>
          </a:r>
          <a:r>
            <a:rPr lang="en-US" dirty="0" err="1" smtClean="0"/>
            <a:t>evolución</a:t>
          </a:r>
          <a:r>
            <a:rPr lang="en-US" dirty="0" smtClean="0"/>
            <a:t> del </a:t>
          </a:r>
          <a:r>
            <a:rPr lang="en-US" dirty="0" err="1" smtClean="0"/>
            <a:t>mercado</a:t>
          </a:r>
          <a:endParaRPr lang="en-US" dirty="0" smtClean="0"/>
        </a:p>
      </dgm:t>
    </dgm:pt>
    <dgm:pt modelId="{E0C733C7-CF0D-4A22-83A9-22D64C23564F}" type="parTrans" cxnId="{4A815989-0C5B-41C1-9E89-360BDC8880E4}">
      <dgm:prSet/>
      <dgm:spPr/>
      <dgm:t>
        <a:bodyPr/>
        <a:lstStyle/>
        <a:p>
          <a:endParaRPr lang="en-US"/>
        </a:p>
      </dgm:t>
    </dgm:pt>
    <dgm:pt modelId="{C82876DD-DE39-434E-B33B-AFBDBEB19219}" type="sibTrans" cxnId="{4A815989-0C5B-41C1-9E89-360BDC8880E4}">
      <dgm:prSet/>
      <dgm:spPr/>
      <dgm:t>
        <a:bodyPr/>
        <a:lstStyle/>
        <a:p>
          <a:endParaRPr lang="en-US"/>
        </a:p>
      </dgm:t>
    </dgm:pt>
    <dgm:pt modelId="{6F6A8862-FACE-4003-BF61-AE93506F16CF}" type="pres">
      <dgm:prSet presAssocID="{013EFA71-16C0-43DF-AB09-40315F064A10}" presName="Name0" presStyleCnt="0">
        <dgm:presLayoutVars>
          <dgm:dir/>
          <dgm:animLvl val="lvl"/>
          <dgm:resizeHandles val="exact"/>
        </dgm:presLayoutVars>
      </dgm:prSet>
      <dgm:spPr/>
    </dgm:pt>
    <dgm:pt modelId="{2DAA6FC3-7120-4E30-9667-414EBC75BF15}" type="pres">
      <dgm:prSet presAssocID="{AFBF665F-5579-4B22-9A70-4B8B185ED18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7AA840-97BA-47F0-B6E8-F48FDFE38307}" type="pres">
      <dgm:prSet presAssocID="{8CE7E95F-ED8D-4275-A613-B4DF5E15D658}" presName="parTxOnlySpace" presStyleCnt="0"/>
      <dgm:spPr/>
    </dgm:pt>
    <dgm:pt modelId="{76EE6947-0C7A-4928-92FE-6ED2977296BC}" type="pres">
      <dgm:prSet presAssocID="{B606F8EC-ED28-448A-9B4B-F133B0180DD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66FB6E-8581-4D09-8B19-2441281CDC55}" type="pres">
      <dgm:prSet presAssocID="{96961C86-36A4-4074-BB89-343C5279EB70}" presName="parTxOnlySpace" presStyleCnt="0"/>
      <dgm:spPr/>
    </dgm:pt>
    <dgm:pt modelId="{11DDF4FA-C88E-487A-85FE-DA51F2EFBEF2}" type="pres">
      <dgm:prSet presAssocID="{3319772F-506B-4677-86D8-578EBDF281F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9B262-B0BC-43A4-9392-404E14D8D26B}" type="pres">
      <dgm:prSet presAssocID="{C2515379-24C4-4892-A82E-750A9C29FDEC}" presName="parTxOnlySpace" presStyleCnt="0"/>
      <dgm:spPr/>
    </dgm:pt>
    <dgm:pt modelId="{7555037C-23A5-46E5-987A-978E8771DD7C}" type="pres">
      <dgm:prSet presAssocID="{EAC27CBF-734F-4C4E-98B7-D5EC4DE9B50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03CD53-0BEB-480E-9430-C564EA807B90}" type="pres">
      <dgm:prSet presAssocID="{B342EF44-6945-4B2F-A4A0-8F4363DC5C54}" presName="parTxOnlySpace" presStyleCnt="0"/>
      <dgm:spPr/>
    </dgm:pt>
    <dgm:pt modelId="{79F52CB2-27CA-4714-906B-7A28DCA667D9}" type="pres">
      <dgm:prSet presAssocID="{67CA3CCB-10DF-4F1E-B9BA-022341BC12C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F865C5-9383-48C7-9CAB-E9646D6518CF}" type="presOf" srcId="{AFBF665F-5579-4B22-9A70-4B8B185ED185}" destId="{2DAA6FC3-7120-4E30-9667-414EBC75BF15}" srcOrd="0" destOrd="0" presId="urn:microsoft.com/office/officeart/2005/8/layout/chevron1"/>
    <dgm:cxn modelId="{AE8A3F73-83E8-4E2F-88D4-E548AE9B53C5}" type="presOf" srcId="{EAC27CBF-734F-4C4E-98B7-D5EC4DE9B500}" destId="{7555037C-23A5-46E5-987A-978E8771DD7C}" srcOrd="0" destOrd="0" presId="urn:microsoft.com/office/officeart/2005/8/layout/chevron1"/>
    <dgm:cxn modelId="{E05ED787-4D1A-4C16-B3A7-7292A353A2CA}" type="presOf" srcId="{B606F8EC-ED28-448A-9B4B-F133B0180DDB}" destId="{76EE6947-0C7A-4928-92FE-6ED2977296BC}" srcOrd="0" destOrd="0" presId="urn:microsoft.com/office/officeart/2005/8/layout/chevron1"/>
    <dgm:cxn modelId="{E31E9528-070E-4EB3-BA63-CCC5880D1040}" type="presOf" srcId="{3319772F-506B-4677-86D8-578EBDF281F7}" destId="{11DDF4FA-C88E-487A-85FE-DA51F2EFBEF2}" srcOrd="0" destOrd="0" presId="urn:microsoft.com/office/officeart/2005/8/layout/chevron1"/>
    <dgm:cxn modelId="{C369F0BC-43ED-46A1-8E6D-2AAA28830D0A}" srcId="{013EFA71-16C0-43DF-AB09-40315F064A10}" destId="{B606F8EC-ED28-448A-9B4B-F133B0180DDB}" srcOrd="1" destOrd="0" parTransId="{7E433807-5787-4715-A9BA-1693A730CD1A}" sibTransId="{96961C86-36A4-4074-BB89-343C5279EB70}"/>
    <dgm:cxn modelId="{053BBCF0-5452-4A7F-A160-1BB22D3232C1}" type="presOf" srcId="{013EFA71-16C0-43DF-AB09-40315F064A10}" destId="{6F6A8862-FACE-4003-BF61-AE93506F16CF}" srcOrd="0" destOrd="0" presId="urn:microsoft.com/office/officeart/2005/8/layout/chevron1"/>
    <dgm:cxn modelId="{9C553D3F-4385-4F44-A18F-274B740E1728}" srcId="{013EFA71-16C0-43DF-AB09-40315F064A10}" destId="{EAC27CBF-734F-4C4E-98B7-D5EC4DE9B500}" srcOrd="3" destOrd="0" parTransId="{4F5D038A-AA91-49CF-88BB-700BE1D9470E}" sibTransId="{B342EF44-6945-4B2F-A4A0-8F4363DC5C54}"/>
    <dgm:cxn modelId="{4A815989-0C5B-41C1-9E89-360BDC8880E4}" srcId="{013EFA71-16C0-43DF-AB09-40315F064A10}" destId="{67CA3CCB-10DF-4F1E-B9BA-022341BC12C3}" srcOrd="4" destOrd="0" parTransId="{E0C733C7-CF0D-4A22-83A9-22D64C23564F}" sibTransId="{C82876DD-DE39-434E-B33B-AFBDBEB19219}"/>
    <dgm:cxn modelId="{F584F4B2-63A8-4FA6-86D5-1BDB12D2A425}" type="presOf" srcId="{67CA3CCB-10DF-4F1E-B9BA-022341BC12C3}" destId="{79F52CB2-27CA-4714-906B-7A28DCA667D9}" srcOrd="0" destOrd="0" presId="urn:microsoft.com/office/officeart/2005/8/layout/chevron1"/>
    <dgm:cxn modelId="{68F86D5A-5A69-487F-829D-6E45889BA9DB}" srcId="{013EFA71-16C0-43DF-AB09-40315F064A10}" destId="{3319772F-506B-4677-86D8-578EBDF281F7}" srcOrd="2" destOrd="0" parTransId="{A43C4530-E62A-4B93-8E69-156E0FCBEAD1}" sibTransId="{C2515379-24C4-4892-A82E-750A9C29FDEC}"/>
    <dgm:cxn modelId="{C38C6E8A-7683-4859-B6F6-3D7A51F3EED5}" srcId="{013EFA71-16C0-43DF-AB09-40315F064A10}" destId="{AFBF665F-5579-4B22-9A70-4B8B185ED185}" srcOrd="0" destOrd="0" parTransId="{2DC0D048-78FD-42DA-8273-FE79C00F0F66}" sibTransId="{8CE7E95F-ED8D-4275-A613-B4DF5E15D658}"/>
    <dgm:cxn modelId="{446A1768-5F55-4DF1-B30F-3C81C45C477B}" type="presParOf" srcId="{6F6A8862-FACE-4003-BF61-AE93506F16CF}" destId="{2DAA6FC3-7120-4E30-9667-414EBC75BF15}" srcOrd="0" destOrd="0" presId="urn:microsoft.com/office/officeart/2005/8/layout/chevron1"/>
    <dgm:cxn modelId="{1474142B-8574-4C00-BEC6-4CB7C3FF052C}" type="presParOf" srcId="{6F6A8862-FACE-4003-BF61-AE93506F16CF}" destId="{7C7AA840-97BA-47F0-B6E8-F48FDFE38307}" srcOrd="1" destOrd="0" presId="urn:microsoft.com/office/officeart/2005/8/layout/chevron1"/>
    <dgm:cxn modelId="{A8B3E127-2ACB-44AA-B7EB-45E9B190E61F}" type="presParOf" srcId="{6F6A8862-FACE-4003-BF61-AE93506F16CF}" destId="{76EE6947-0C7A-4928-92FE-6ED2977296BC}" srcOrd="2" destOrd="0" presId="urn:microsoft.com/office/officeart/2005/8/layout/chevron1"/>
    <dgm:cxn modelId="{5A15B482-DFDF-4EC2-B4F6-7C87504B5635}" type="presParOf" srcId="{6F6A8862-FACE-4003-BF61-AE93506F16CF}" destId="{3D66FB6E-8581-4D09-8B19-2441281CDC55}" srcOrd="3" destOrd="0" presId="urn:microsoft.com/office/officeart/2005/8/layout/chevron1"/>
    <dgm:cxn modelId="{DADF368D-C4B9-422E-883E-3A46FDCC66BA}" type="presParOf" srcId="{6F6A8862-FACE-4003-BF61-AE93506F16CF}" destId="{11DDF4FA-C88E-487A-85FE-DA51F2EFBEF2}" srcOrd="4" destOrd="0" presId="urn:microsoft.com/office/officeart/2005/8/layout/chevron1"/>
    <dgm:cxn modelId="{B463A6C9-352B-4238-B8CC-ECA3DE8A997C}" type="presParOf" srcId="{6F6A8862-FACE-4003-BF61-AE93506F16CF}" destId="{CC19B262-B0BC-43A4-9392-404E14D8D26B}" srcOrd="5" destOrd="0" presId="urn:microsoft.com/office/officeart/2005/8/layout/chevron1"/>
    <dgm:cxn modelId="{7DD720E0-A3A8-48FA-A4ED-0EA2A644D498}" type="presParOf" srcId="{6F6A8862-FACE-4003-BF61-AE93506F16CF}" destId="{7555037C-23A5-46E5-987A-978E8771DD7C}" srcOrd="6" destOrd="0" presId="urn:microsoft.com/office/officeart/2005/8/layout/chevron1"/>
    <dgm:cxn modelId="{A2AA1793-E245-4CA9-BFD6-53ED63DD0A35}" type="presParOf" srcId="{6F6A8862-FACE-4003-BF61-AE93506F16CF}" destId="{2903CD53-0BEB-480E-9430-C564EA807B90}" srcOrd="7" destOrd="0" presId="urn:microsoft.com/office/officeart/2005/8/layout/chevron1"/>
    <dgm:cxn modelId="{B154C38F-C0D5-49A3-B2E4-30351ADFB99E}" type="presParOf" srcId="{6F6A8862-FACE-4003-BF61-AE93506F16CF}" destId="{79F52CB2-27CA-4714-906B-7A28DCA667D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13EFA71-16C0-43DF-AB09-40315F064A10}" type="doc">
      <dgm:prSet loTypeId="urn:microsoft.com/office/officeart/2005/8/layout/chevron1" loCatId="process" qsTypeId="urn:microsoft.com/office/officeart/2005/8/quickstyle/simple4" qsCatId="simple" csTypeId="urn:microsoft.com/office/officeart/2005/8/colors/accent2_3" csCatId="accent2" phldr="1"/>
      <dgm:spPr/>
    </dgm:pt>
    <dgm:pt modelId="{AFBF665F-5579-4B22-9A70-4B8B185ED185}">
      <dgm:prSet phldrT="[Text]"/>
      <dgm:spPr/>
      <dgm:t>
        <a:bodyPr/>
        <a:lstStyle/>
        <a:p>
          <a:r>
            <a:rPr lang="en-US" dirty="0" err="1" smtClean="0"/>
            <a:t>Definición</a:t>
          </a:r>
          <a:r>
            <a:rPr lang="en-US" dirty="0" smtClean="0"/>
            <a:t> del </a:t>
          </a:r>
          <a:r>
            <a:rPr lang="en-US" dirty="0" err="1" smtClean="0"/>
            <a:t>alcance</a:t>
          </a:r>
          <a:r>
            <a:rPr lang="en-US" dirty="0" smtClean="0"/>
            <a:t> de la </a:t>
          </a:r>
          <a:r>
            <a:rPr lang="en-US" dirty="0" err="1" smtClean="0"/>
            <a:t>recogida</a:t>
          </a:r>
          <a:r>
            <a:rPr lang="en-US" dirty="0" smtClean="0"/>
            <a:t> de </a:t>
          </a:r>
          <a:r>
            <a:rPr lang="en-US" dirty="0" err="1" smtClean="0"/>
            <a:t>datos</a:t>
          </a:r>
          <a:endParaRPr lang="en-US" dirty="0"/>
        </a:p>
      </dgm:t>
    </dgm:pt>
    <dgm:pt modelId="{2DC0D048-78FD-42DA-8273-FE79C00F0F66}" type="parTrans" cxnId="{C38C6E8A-7683-4859-B6F6-3D7A51F3EED5}">
      <dgm:prSet/>
      <dgm:spPr/>
      <dgm:t>
        <a:bodyPr/>
        <a:lstStyle/>
        <a:p>
          <a:endParaRPr lang="en-US"/>
        </a:p>
      </dgm:t>
    </dgm:pt>
    <dgm:pt modelId="{8CE7E95F-ED8D-4275-A613-B4DF5E15D658}" type="sibTrans" cxnId="{C38C6E8A-7683-4859-B6F6-3D7A51F3EED5}">
      <dgm:prSet/>
      <dgm:spPr/>
      <dgm:t>
        <a:bodyPr/>
        <a:lstStyle/>
        <a:p>
          <a:endParaRPr lang="en-US"/>
        </a:p>
      </dgm:t>
    </dgm:pt>
    <dgm:pt modelId="{B606F8EC-ED28-448A-9B4B-F133B0180DDB}">
      <dgm:prSet phldrT="[Text]"/>
      <dgm:spPr/>
      <dgm:t>
        <a:bodyPr/>
        <a:lstStyle/>
        <a:p>
          <a:r>
            <a:rPr lang="en-US" dirty="0" err="1" smtClean="0"/>
            <a:t>Recogida</a:t>
          </a:r>
          <a:r>
            <a:rPr lang="en-US" dirty="0" smtClean="0"/>
            <a:t> de </a:t>
          </a:r>
          <a:r>
            <a:rPr lang="en-US" dirty="0" err="1" smtClean="0"/>
            <a:t>información</a:t>
          </a:r>
          <a:r>
            <a:rPr lang="en-US" dirty="0" smtClean="0"/>
            <a:t> del </a:t>
          </a:r>
          <a:r>
            <a:rPr lang="en-US" dirty="0" err="1" smtClean="0"/>
            <a:t>mercado</a:t>
          </a:r>
          <a:endParaRPr lang="en-US" dirty="0"/>
        </a:p>
      </dgm:t>
    </dgm:pt>
    <dgm:pt modelId="{7E433807-5787-4715-A9BA-1693A730CD1A}" type="parTrans" cxnId="{C369F0BC-43ED-46A1-8E6D-2AAA28830D0A}">
      <dgm:prSet/>
      <dgm:spPr/>
      <dgm:t>
        <a:bodyPr/>
        <a:lstStyle/>
        <a:p>
          <a:endParaRPr lang="en-US"/>
        </a:p>
      </dgm:t>
    </dgm:pt>
    <dgm:pt modelId="{96961C86-36A4-4074-BB89-343C5279EB70}" type="sibTrans" cxnId="{C369F0BC-43ED-46A1-8E6D-2AAA28830D0A}">
      <dgm:prSet/>
      <dgm:spPr/>
      <dgm:t>
        <a:bodyPr/>
        <a:lstStyle/>
        <a:p>
          <a:endParaRPr lang="en-US"/>
        </a:p>
      </dgm:t>
    </dgm:pt>
    <dgm:pt modelId="{3319772F-506B-4677-86D8-578EBDF281F7}">
      <dgm:prSet phldrT="[Text]"/>
      <dgm:spPr>
        <a:ln w="57150">
          <a:solidFill>
            <a:srgbClr val="FFC000"/>
          </a:solidFill>
        </a:ln>
      </dgm:spPr>
      <dgm:t>
        <a:bodyPr/>
        <a:lstStyle/>
        <a:p>
          <a:r>
            <a:rPr lang="en-US" dirty="0" err="1" smtClean="0"/>
            <a:t>Análisis</a:t>
          </a:r>
          <a:r>
            <a:rPr lang="en-US" dirty="0" smtClean="0"/>
            <a:t> de la </a:t>
          </a:r>
          <a:r>
            <a:rPr lang="en-US" dirty="0" err="1" smtClean="0"/>
            <a:t>información</a:t>
          </a:r>
          <a:r>
            <a:rPr lang="en-US" dirty="0" smtClean="0"/>
            <a:t> del </a:t>
          </a:r>
          <a:r>
            <a:rPr lang="en-US" dirty="0" err="1" smtClean="0"/>
            <a:t>mercado</a:t>
          </a:r>
          <a:endParaRPr lang="en-US" dirty="0" smtClean="0"/>
        </a:p>
      </dgm:t>
    </dgm:pt>
    <dgm:pt modelId="{A43C4530-E62A-4B93-8E69-156E0FCBEAD1}" type="parTrans" cxnId="{68F86D5A-5A69-487F-829D-6E45889BA9DB}">
      <dgm:prSet/>
      <dgm:spPr/>
      <dgm:t>
        <a:bodyPr/>
        <a:lstStyle/>
        <a:p>
          <a:endParaRPr lang="en-US"/>
        </a:p>
      </dgm:t>
    </dgm:pt>
    <dgm:pt modelId="{C2515379-24C4-4892-A82E-750A9C29FDEC}" type="sibTrans" cxnId="{68F86D5A-5A69-487F-829D-6E45889BA9DB}">
      <dgm:prSet/>
      <dgm:spPr/>
      <dgm:t>
        <a:bodyPr/>
        <a:lstStyle/>
        <a:p>
          <a:endParaRPr lang="en-US"/>
        </a:p>
      </dgm:t>
    </dgm:pt>
    <dgm:pt modelId="{EAC27CBF-734F-4C4E-98B7-D5EC4DE9B500}">
      <dgm:prSet phldrT="[Text]"/>
      <dgm:spPr/>
      <dgm:t>
        <a:bodyPr/>
        <a:lstStyle/>
        <a:p>
          <a:r>
            <a:rPr lang="en-US" dirty="0" err="1" smtClean="0"/>
            <a:t>Reporte</a:t>
          </a:r>
          <a:r>
            <a:rPr lang="en-US" dirty="0" smtClean="0"/>
            <a:t> de los </a:t>
          </a:r>
          <a:r>
            <a:rPr lang="en-US" dirty="0" err="1" smtClean="0"/>
            <a:t>resultados</a:t>
          </a:r>
          <a:endParaRPr lang="en-US" dirty="0" smtClean="0"/>
        </a:p>
      </dgm:t>
    </dgm:pt>
    <dgm:pt modelId="{4F5D038A-AA91-49CF-88BB-700BE1D9470E}" type="parTrans" cxnId="{9C553D3F-4385-4F44-A18F-274B740E1728}">
      <dgm:prSet/>
      <dgm:spPr/>
      <dgm:t>
        <a:bodyPr/>
        <a:lstStyle/>
        <a:p>
          <a:endParaRPr lang="en-US"/>
        </a:p>
      </dgm:t>
    </dgm:pt>
    <dgm:pt modelId="{B342EF44-6945-4B2F-A4A0-8F4363DC5C54}" type="sibTrans" cxnId="{9C553D3F-4385-4F44-A18F-274B740E1728}">
      <dgm:prSet/>
      <dgm:spPr/>
      <dgm:t>
        <a:bodyPr/>
        <a:lstStyle/>
        <a:p>
          <a:endParaRPr lang="en-US"/>
        </a:p>
      </dgm:t>
    </dgm:pt>
    <dgm:pt modelId="{67CA3CCB-10DF-4F1E-B9BA-022341BC12C3}">
      <dgm:prSet phldrT="[Text]"/>
      <dgm:spPr/>
      <dgm:t>
        <a:bodyPr/>
        <a:lstStyle/>
        <a:p>
          <a:r>
            <a:rPr lang="en-US" dirty="0" err="1" smtClean="0"/>
            <a:t>Monitoreo</a:t>
          </a:r>
          <a:r>
            <a:rPr lang="en-US" dirty="0" smtClean="0"/>
            <a:t> de la </a:t>
          </a:r>
          <a:r>
            <a:rPr lang="en-US" dirty="0" err="1" smtClean="0"/>
            <a:t>evolución</a:t>
          </a:r>
          <a:r>
            <a:rPr lang="en-US" dirty="0" smtClean="0"/>
            <a:t> del </a:t>
          </a:r>
          <a:r>
            <a:rPr lang="en-US" dirty="0" err="1" smtClean="0"/>
            <a:t>mercado</a:t>
          </a:r>
          <a:endParaRPr lang="en-US" dirty="0" smtClean="0"/>
        </a:p>
      </dgm:t>
    </dgm:pt>
    <dgm:pt modelId="{E0C733C7-CF0D-4A22-83A9-22D64C23564F}" type="parTrans" cxnId="{4A815989-0C5B-41C1-9E89-360BDC8880E4}">
      <dgm:prSet/>
      <dgm:spPr/>
      <dgm:t>
        <a:bodyPr/>
        <a:lstStyle/>
        <a:p>
          <a:endParaRPr lang="en-US"/>
        </a:p>
      </dgm:t>
    </dgm:pt>
    <dgm:pt modelId="{C82876DD-DE39-434E-B33B-AFBDBEB19219}" type="sibTrans" cxnId="{4A815989-0C5B-41C1-9E89-360BDC8880E4}">
      <dgm:prSet/>
      <dgm:spPr/>
      <dgm:t>
        <a:bodyPr/>
        <a:lstStyle/>
        <a:p>
          <a:endParaRPr lang="en-US"/>
        </a:p>
      </dgm:t>
    </dgm:pt>
    <dgm:pt modelId="{6F6A8862-FACE-4003-BF61-AE93506F16CF}" type="pres">
      <dgm:prSet presAssocID="{013EFA71-16C0-43DF-AB09-40315F064A10}" presName="Name0" presStyleCnt="0">
        <dgm:presLayoutVars>
          <dgm:dir/>
          <dgm:animLvl val="lvl"/>
          <dgm:resizeHandles val="exact"/>
        </dgm:presLayoutVars>
      </dgm:prSet>
      <dgm:spPr/>
    </dgm:pt>
    <dgm:pt modelId="{2DAA6FC3-7120-4E30-9667-414EBC75BF15}" type="pres">
      <dgm:prSet presAssocID="{AFBF665F-5579-4B22-9A70-4B8B185ED18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7AA840-97BA-47F0-B6E8-F48FDFE38307}" type="pres">
      <dgm:prSet presAssocID="{8CE7E95F-ED8D-4275-A613-B4DF5E15D658}" presName="parTxOnlySpace" presStyleCnt="0"/>
      <dgm:spPr/>
    </dgm:pt>
    <dgm:pt modelId="{76EE6947-0C7A-4928-92FE-6ED2977296BC}" type="pres">
      <dgm:prSet presAssocID="{B606F8EC-ED28-448A-9B4B-F133B0180DD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66FB6E-8581-4D09-8B19-2441281CDC55}" type="pres">
      <dgm:prSet presAssocID="{96961C86-36A4-4074-BB89-343C5279EB70}" presName="parTxOnlySpace" presStyleCnt="0"/>
      <dgm:spPr/>
    </dgm:pt>
    <dgm:pt modelId="{11DDF4FA-C88E-487A-85FE-DA51F2EFBEF2}" type="pres">
      <dgm:prSet presAssocID="{3319772F-506B-4677-86D8-578EBDF281F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9B262-B0BC-43A4-9392-404E14D8D26B}" type="pres">
      <dgm:prSet presAssocID="{C2515379-24C4-4892-A82E-750A9C29FDEC}" presName="parTxOnlySpace" presStyleCnt="0"/>
      <dgm:spPr/>
    </dgm:pt>
    <dgm:pt modelId="{7555037C-23A5-46E5-987A-978E8771DD7C}" type="pres">
      <dgm:prSet presAssocID="{EAC27CBF-734F-4C4E-98B7-D5EC4DE9B50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03CD53-0BEB-480E-9430-C564EA807B90}" type="pres">
      <dgm:prSet presAssocID="{B342EF44-6945-4B2F-A4A0-8F4363DC5C54}" presName="parTxOnlySpace" presStyleCnt="0"/>
      <dgm:spPr/>
    </dgm:pt>
    <dgm:pt modelId="{79F52CB2-27CA-4714-906B-7A28DCA667D9}" type="pres">
      <dgm:prSet presAssocID="{67CA3CCB-10DF-4F1E-B9BA-022341BC12C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F494D7-83C7-44F8-901B-F16C56041315}" type="presOf" srcId="{B606F8EC-ED28-448A-9B4B-F133B0180DDB}" destId="{76EE6947-0C7A-4928-92FE-6ED2977296BC}" srcOrd="0" destOrd="0" presId="urn:microsoft.com/office/officeart/2005/8/layout/chevron1"/>
    <dgm:cxn modelId="{C369F0BC-43ED-46A1-8E6D-2AAA28830D0A}" srcId="{013EFA71-16C0-43DF-AB09-40315F064A10}" destId="{B606F8EC-ED28-448A-9B4B-F133B0180DDB}" srcOrd="1" destOrd="0" parTransId="{7E433807-5787-4715-A9BA-1693A730CD1A}" sibTransId="{96961C86-36A4-4074-BB89-343C5279EB70}"/>
    <dgm:cxn modelId="{5DB7DBB1-A981-4A8F-93BF-AD8A3BF427C5}" type="presOf" srcId="{67CA3CCB-10DF-4F1E-B9BA-022341BC12C3}" destId="{79F52CB2-27CA-4714-906B-7A28DCA667D9}" srcOrd="0" destOrd="0" presId="urn:microsoft.com/office/officeart/2005/8/layout/chevron1"/>
    <dgm:cxn modelId="{E70FA6A3-3694-4444-905D-F40782055B12}" type="presOf" srcId="{3319772F-506B-4677-86D8-578EBDF281F7}" destId="{11DDF4FA-C88E-487A-85FE-DA51F2EFBEF2}" srcOrd="0" destOrd="0" presId="urn:microsoft.com/office/officeart/2005/8/layout/chevron1"/>
    <dgm:cxn modelId="{2D4AC116-86AB-49AF-82B6-453A30EC66FE}" type="presOf" srcId="{EAC27CBF-734F-4C4E-98B7-D5EC4DE9B500}" destId="{7555037C-23A5-46E5-987A-978E8771DD7C}" srcOrd="0" destOrd="0" presId="urn:microsoft.com/office/officeart/2005/8/layout/chevron1"/>
    <dgm:cxn modelId="{9C553D3F-4385-4F44-A18F-274B740E1728}" srcId="{013EFA71-16C0-43DF-AB09-40315F064A10}" destId="{EAC27CBF-734F-4C4E-98B7-D5EC4DE9B500}" srcOrd="3" destOrd="0" parTransId="{4F5D038A-AA91-49CF-88BB-700BE1D9470E}" sibTransId="{B342EF44-6945-4B2F-A4A0-8F4363DC5C54}"/>
    <dgm:cxn modelId="{4A815989-0C5B-41C1-9E89-360BDC8880E4}" srcId="{013EFA71-16C0-43DF-AB09-40315F064A10}" destId="{67CA3CCB-10DF-4F1E-B9BA-022341BC12C3}" srcOrd="4" destOrd="0" parTransId="{E0C733C7-CF0D-4A22-83A9-22D64C23564F}" sibTransId="{C82876DD-DE39-434E-B33B-AFBDBEB19219}"/>
    <dgm:cxn modelId="{5C7BD3FB-5476-455D-B586-291389006AF7}" type="presOf" srcId="{013EFA71-16C0-43DF-AB09-40315F064A10}" destId="{6F6A8862-FACE-4003-BF61-AE93506F16CF}" srcOrd="0" destOrd="0" presId="urn:microsoft.com/office/officeart/2005/8/layout/chevron1"/>
    <dgm:cxn modelId="{68F86D5A-5A69-487F-829D-6E45889BA9DB}" srcId="{013EFA71-16C0-43DF-AB09-40315F064A10}" destId="{3319772F-506B-4677-86D8-578EBDF281F7}" srcOrd="2" destOrd="0" parTransId="{A43C4530-E62A-4B93-8E69-156E0FCBEAD1}" sibTransId="{C2515379-24C4-4892-A82E-750A9C29FDEC}"/>
    <dgm:cxn modelId="{4AF5107F-9BEE-41AC-95A0-7C37F9798F72}" type="presOf" srcId="{AFBF665F-5579-4B22-9A70-4B8B185ED185}" destId="{2DAA6FC3-7120-4E30-9667-414EBC75BF15}" srcOrd="0" destOrd="0" presId="urn:microsoft.com/office/officeart/2005/8/layout/chevron1"/>
    <dgm:cxn modelId="{C38C6E8A-7683-4859-B6F6-3D7A51F3EED5}" srcId="{013EFA71-16C0-43DF-AB09-40315F064A10}" destId="{AFBF665F-5579-4B22-9A70-4B8B185ED185}" srcOrd="0" destOrd="0" parTransId="{2DC0D048-78FD-42DA-8273-FE79C00F0F66}" sibTransId="{8CE7E95F-ED8D-4275-A613-B4DF5E15D658}"/>
    <dgm:cxn modelId="{B952E2B1-5E36-4DE6-AB90-4F17D2E6D0FC}" type="presParOf" srcId="{6F6A8862-FACE-4003-BF61-AE93506F16CF}" destId="{2DAA6FC3-7120-4E30-9667-414EBC75BF15}" srcOrd="0" destOrd="0" presId="urn:microsoft.com/office/officeart/2005/8/layout/chevron1"/>
    <dgm:cxn modelId="{620EF8FE-06F5-4AAA-9058-D1305945AE4A}" type="presParOf" srcId="{6F6A8862-FACE-4003-BF61-AE93506F16CF}" destId="{7C7AA840-97BA-47F0-B6E8-F48FDFE38307}" srcOrd="1" destOrd="0" presId="urn:microsoft.com/office/officeart/2005/8/layout/chevron1"/>
    <dgm:cxn modelId="{D78CD8BC-E613-4F55-8307-CA12B95931F9}" type="presParOf" srcId="{6F6A8862-FACE-4003-BF61-AE93506F16CF}" destId="{76EE6947-0C7A-4928-92FE-6ED2977296BC}" srcOrd="2" destOrd="0" presId="urn:microsoft.com/office/officeart/2005/8/layout/chevron1"/>
    <dgm:cxn modelId="{F179D0EC-2404-4F6D-804B-536A300B65AD}" type="presParOf" srcId="{6F6A8862-FACE-4003-BF61-AE93506F16CF}" destId="{3D66FB6E-8581-4D09-8B19-2441281CDC55}" srcOrd="3" destOrd="0" presId="urn:microsoft.com/office/officeart/2005/8/layout/chevron1"/>
    <dgm:cxn modelId="{549D2226-CB88-4355-957F-2A1131F5BA05}" type="presParOf" srcId="{6F6A8862-FACE-4003-BF61-AE93506F16CF}" destId="{11DDF4FA-C88E-487A-85FE-DA51F2EFBEF2}" srcOrd="4" destOrd="0" presId="urn:microsoft.com/office/officeart/2005/8/layout/chevron1"/>
    <dgm:cxn modelId="{CEAD4A34-F710-4E77-BF2D-1EF8D17D8D4D}" type="presParOf" srcId="{6F6A8862-FACE-4003-BF61-AE93506F16CF}" destId="{CC19B262-B0BC-43A4-9392-404E14D8D26B}" srcOrd="5" destOrd="0" presId="urn:microsoft.com/office/officeart/2005/8/layout/chevron1"/>
    <dgm:cxn modelId="{2B9B053C-987F-4330-B7B8-61084B8B9EF1}" type="presParOf" srcId="{6F6A8862-FACE-4003-BF61-AE93506F16CF}" destId="{7555037C-23A5-46E5-987A-978E8771DD7C}" srcOrd="6" destOrd="0" presId="urn:microsoft.com/office/officeart/2005/8/layout/chevron1"/>
    <dgm:cxn modelId="{7D75475D-E253-4A3D-802D-88855848D2F9}" type="presParOf" srcId="{6F6A8862-FACE-4003-BF61-AE93506F16CF}" destId="{2903CD53-0BEB-480E-9430-C564EA807B90}" srcOrd="7" destOrd="0" presId="urn:microsoft.com/office/officeart/2005/8/layout/chevron1"/>
    <dgm:cxn modelId="{7D572D77-F5CA-4552-940D-1D0B51C1E6C6}" type="presParOf" srcId="{6F6A8862-FACE-4003-BF61-AE93506F16CF}" destId="{79F52CB2-27CA-4714-906B-7A28DCA667D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13EFA71-16C0-43DF-AB09-40315F064A10}" type="doc">
      <dgm:prSet loTypeId="urn:microsoft.com/office/officeart/2005/8/layout/chevron1" loCatId="process" qsTypeId="urn:microsoft.com/office/officeart/2005/8/quickstyle/simple4" qsCatId="simple" csTypeId="urn:microsoft.com/office/officeart/2005/8/colors/accent2_3" csCatId="accent2" phldr="1"/>
      <dgm:spPr/>
    </dgm:pt>
    <dgm:pt modelId="{AFBF665F-5579-4B22-9A70-4B8B185ED185}">
      <dgm:prSet phldrT="[Text]"/>
      <dgm:spPr/>
      <dgm:t>
        <a:bodyPr/>
        <a:lstStyle/>
        <a:p>
          <a:r>
            <a:rPr lang="en-US" dirty="0" err="1" smtClean="0"/>
            <a:t>Definición</a:t>
          </a:r>
          <a:r>
            <a:rPr lang="en-US" dirty="0" smtClean="0"/>
            <a:t> del </a:t>
          </a:r>
          <a:r>
            <a:rPr lang="en-US" dirty="0" err="1" smtClean="0"/>
            <a:t>alcance</a:t>
          </a:r>
          <a:r>
            <a:rPr lang="en-US" dirty="0" smtClean="0"/>
            <a:t> de la </a:t>
          </a:r>
          <a:r>
            <a:rPr lang="en-US" dirty="0" err="1" smtClean="0"/>
            <a:t>recogida</a:t>
          </a:r>
          <a:r>
            <a:rPr lang="en-US" dirty="0" smtClean="0"/>
            <a:t> de </a:t>
          </a:r>
          <a:r>
            <a:rPr lang="en-US" dirty="0" err="1" smtClean="0"/>
            <a:t>datos</a:t>
          </a:r>
          <a:endParaRPr lang="en-US" dirty="0"/>
        </a:p>
      </dgm:t>
    </dgm:pt>
    <dgm:pt modelId="{2DC0D048-78FD-42DA-8273-FE79C00F0F66}" type="parTrans" cxnId="{C38C6E8A-7683-4859-B6F6-3D7A51F3EED5}">
      <dgm:prSet/>
      <dgm:spPr/>
      <dgm:t>
        <a:bodyPr/>
        <a:lstStyle/>
        <a:p>
          <a:endParaRPr lang="en-US"/>
        </a:p>
      </dgm:t>
    </dgm:pt>
    <dgm:pt modelId="{8CE7E95F-ED8D-4275-A613-B4DF5E15D658}" type="sibTrans" cxnId="{C38C6E8A-7683-4859-B6F6-3D7A51F3EED5}">
      <dgm:prSet/>
      <dgm:spPr/>
      <dgm:t>
        <a:bodyPr/>
        <a:lstStyle/>
        <a:p>
          <a:endParaRPr lang="en-US"/>
        </a:p>
      </dgm:t>
    </dgm:pt>
    <dgm:pt modelId="{B606F8EC-ED28-448A-9B4B-F133B0180DDB}">
      <dgm:prSet phldrT="[Text]"/>
      <dgm:spPr/>
      <dgm:t>
        <a:bodyPr/>
        <a:lstStyle/>
        <a:p>
          <a:r>
            <a:rPr lang="en-US" dirty="0" err="1" smtClean="0"/>
            <a:t>Recogida</a:t>
          </a:r>
          <a:r>
            <a:rPr lang="en-US" dirty="0" smtClean="0"/>
            <a:t> de </a:t>
          </a:r>
          <a:r>
            <a:rPr lang="en-US" dirty="0" err="1" smtClean="0"/>
            <a:t>información</a:t>
          </a:r>
          <a:r>
            <a:rPr lang="en-US" dirty="0" smtClean="0"/>
            <a:t> del </a:t>
          </a:r>
          <a:r>
            <a:rPr lang="en-US" dirty="0" err="1" smtClean="0"/>
            <a:t>mercado</a:t>
          </a:r>
          <a:endParaRPr lang="en-US" dirty="0"/>
        </a:p>
      </dgm:t>
    </dgm:pt>
    <dgm:pt modelId="{7E433807-5787-4715-A9BA-1693A730CD1A}" type="parTrans" cxnId="{C369F0BC-43ED-46A1-8E6D-2AAA28830D0A}">
      <dgm:prSet/>
      <dgm:spPr/>
      <dgm:t>
        <a:bodyPr/>
        <a:lstStyle/>
        <a:p>
          <a:endParaRPr lang="en-US"/>
        </a:p>
      </dgm:t>
    </dgm:pt>
    <dgm:pt modelId="{96961C86-36A4-4074-BB89-343C5279EB70}" type="sibTrans" cxnId="{C369F0BC-43ED-46A1-8E6D-2AAA28830D0A}">
      <dgm:prSet/>
      <dgm:spPr/>
      <dgm:t>
        <a:bodyPr/>
        <a:lstStyle/>
        <a:p>
          <a:endParaRPr lang="en-US"/>
        </a:p>
      </dgm:t>
    </dgm:pt>
    <dgm:pt modelId="{3319772F-506B-4677-86D8-578EBDF281F7}">
      <dgm:prSet phldrT="[Text]"/>
      <dgm:spPr/>
      <dgm:t>
        <a:bodyPr/>
        <a:lstStyle/>
        <a:p>
          <a:r>
            <a:rPr lang="en-US" dirty="0" err="1" smtClean="0"/>
            <a:t>Análisis</a:t>
          </a:r>
          <a:r>
            <a:rPr lang="en-US" dirty="0" smtClean="0"/>
            <a:t> de la </a:t>
          </a:r>
          <a:r>
            <a:rPr lang="en-US" dirty="0" err="1" smtClean="0"/>
            <a:t>información</a:t>
          </a:r>
          <a:r>
            <a:rPr lang="en-US" dirty="0" smtClean="0"/>
            <a:t> del </a:t>
          </a:r>
          <a:r>
            <a:rPr lang="en-US" dirty="0" err="1" smtClean="0"/>
            <a:t>mercado</a:t>
          </a:r>
          <a:endParaRPr lang="en-US" dirty="0" smtClean="0"/>
        </a:p>
      </dgm:t>
    </dgm:pt>
    <dgm:pt modelId="{A43C4530-E62A-4B93-8E69-156E0FCBEAD1}" type="parTrans" cxnId="{68F86D5A-5A69-487F-829D-6E45889BA9DB}">
      <dgm:prSet/>
      <dgm:spPr/>
      <dgm:t>
        <a:bodyPr/>
        <a:lstStyle/>
        <a:p>
          <a:endParaRPr lang="en-US"/>
        </a:p>
      </dgm:t>
    </dgm:pt>
    <dgm:pt modelId="{C2515379-24C4-4892-A82E-750A9C29FDEC}" type="sibTrans" cxnId="{68F86D5A-5A69-487F-829D-6E45889BA9DB}">
      <dgm:prSet/>
      <dgm:spPr/>
      <dgm:t>
        <a:bodyPr/>
        <a:lstStyle/>
        <a:p>
          <a:endParaRPr lang="en-US"/>
        </a:p>
      </dgm:t>
    </dgm:pt>
    <dgm:pt modelId="{EAC27CBF-734F-4C4E-98B7-D5EC4DE9B500}">
      <dgm:prSet phldrT="[Text]"/>
      <dgm:spPr>
        <a:ln w="57150">
          <a:solidFill>
            <a:srgbClr val="FFC000"/>
          </a:solidFill>
        </a:ln>
      </dgm:spPr>
      <dgm:t>
        <a:bodyPr/>
        <a:lstStyle/>
        <a:p>
          <a:r>
            <a:rPr lang="en-US" dirty="0" err="1" smtClean="0"/>
            <a:t>Reporte</a:t>
          </a:r>
          <a:r>
            <a:rPr lang="en-US" dirty="0" smtClean="0"/>
            <a:t> de los </a:t>
          </a:r>
          <a:r>
            <a:rPr lang="en-US" dirty="0" err="1" smtClean="0"/>
            <a:t>resultados</a:t>
          </a:r>
          <a:endParaRPr lang="en-US" dirty="0" smtClean="0"/>
        </a:p>
      </dgm:t>
    </dgm:pt>
    <dgm:pt modelId="{4F5D038A-AA91-49CF-88BB-700BE1D9470E}" type="parTrans" cxnId="{9C553D3F-4385-4F44-A18F-274B740E1728}">
      <dgm:prSet/>
      <dgm:spPr/>
      <dgm:t>
        <a:bodyPr/>
        <a:lstStyle/>
        <a:p>
          <a:endParaRPr lang="en-US"/>
        </a:p>
      </dgm:t>
    </dgm:pt>
    <dgm:pt modelId="{B342EF44-6945-4B2F-A4A0-8F4363DC5C54}" type="sibTrans" cxnId="{9C553D3F-4385-4F44-A18F-274B740E1728}">
      <dgm:prSet/>
      <dgm:spPr/>
      <dgm:t>
        <a:bodyPr/>
        <a:lstStyle/>
        <a:p>
          <a:endParaRPr lang="en-US"/>
        </a:p>
      </dgm:t>
    </dgm:pt>
    <dgm:pt modelId="{67CA3CCB-10DF-4F1E-B9BA-022341BC12C3}">
      <dgm:prSet phldrT="[Text]"/>
      <dgm:spPr/>
      <dgm:t>
        <a:bodyPr/>
        <a:lstStyle/>
        <a:p>
          <a:r>
            <a:rPr lang="en-US" dirty="0" err="1" smtClean="0"/>
            <a:t>Monitoreo</a:t>
          </a:r>
          <a:r>
            <a:rPr lang="en-US" dirty="0" smtClean="0"/>
            <a:t> de la </a:t>
          </a:r>
          <a:r>
            <a:rPr lang="en-US" dirty="0" err="1" smtClean="0"/>
            <a:t>evolución</a:t>
          </a:r>
          <a:r>
            <a:rPr lang="en-US" dirty="0" smtClean="0"/>
            <a:t> del </a:t>
          </a:r>
          <a:r>
            <a:rPr lang="en-US" dirty="0" err="1" smtClean="0"/>
            <a:t>mercado</a:t>
          </a:r>
          <a:endParaRPr lang="en-US" dirty="0" smtClean="0"/>
        </a:p>
      </dgm:t>
    </dgm:pt>
    <dgm:pt modelId="{E0C733C7-CF0D-4A22-83A9-22D64C23564F}" type="parTrans" cxnId="{4A815989-0C5B-41C1-9E89-360BDC8880E4}">
      <dgm:prSet/>
      <dgm:spPr/>
      <dgm:t>
        <a:bodyPr/>
        <a:lstStyle/>
        <a:p>
          <a:endParaRPr lang="en-US"/>
        </a:p>
      </dgm:t>
    </dgm:pt>
    <dgm:pt modelId="{C82876DD-DE39-434E-B33B-AFBDBEB19219}" type="sibTrans" cxnId="{4A815989-0C5B-41C1-9E89-360BDC8880E4}">
      <dgm:prSet/>
      <dgm:spPr/>
      <dgm:t>
        <a:bodyPr/>
        <a:lstStyle/>
        <a:p>
          <a:endParaRPr lang="en-US"/>
        </a:p>
      </dgm:t>
    </dgm:pt>
    <dgm:pt modelId="{6F6A8862-FACE-4003-BF61-AE93506F16CF}" type="pres">
      <dgm:prSet presAssocID="{013EFA71-16C0-43DF-AB09-40315F064A10}" presName="Name0" presStyleCnt="0">
        <dgm:presLayoutVars>
          <dgm:dir/>
          <dgm:animLvl val="lvl"/>
          <dgm:resizeHandles val="exact"/>
        </dgm:presLayoutVars>
      </dgm:prSet>
      <dgm:spPr/>
    </dgm:pt>
    <dgm:pt modelId="{2DAA6FC3-7120-4E30-9667-414EBC75BF15}" type="pres">
      <dgm:prSet presAssocID="{AFBF665F-5579-4B22-9A70-4B8B185ED18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7AA840-97BA-47F0-B6E8-F48FDFE38307}" type="pres">
      <dgm:prSet presAssocID="{8CE7E95F-ED8D-4275-A613-B4DF5E15D658}" presName="parTxOnlySpace" presStyleCnt="0"/>
      <dgm:spPr/>
    </dgm:pt>
    <dgm:pt modelId="{76EE6947-0C7A-4928-92FE-6ED2977296BC}" type="pres">
      <dgm:prSet presAssocID="{B606F8EC-ED28-448A-9B4B-F133B0180DD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66FB6E-8581-4D09-8B19-2441281CDC55}" type="pres">
      <dgm:prSet presAssocID="{96961C86-36A4-4074-BB89-343C5279EB70}" presName="parTxOnlySpace" presStyleCnt="0"/>
      <dgm:spPr/>
    </dgm:pt>
    <dgm:pt modelId="{11DDF4FA-C88E-487A-85FE-DA51F2EFBEF2}" type="pres">
      <dgm:prSet presAssocID="{3319772F-506B-4677-86D8-578EBDF281F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9B262-B0BC-43A4-9392-404E14D8D26B}" type="pres">
      <dgm:prSet presAssocID="{C2515379-24C4-4892-A82E-750A9C29FDEC}" presName="parTxOnlySpace" presStyleCnt="0"/>
      <dgm:spPr/>
    </dgm:pt>
    <dgm:pt modelId="{7555037C-23A5-46E5-987A-978E8771DD7C}" type="pres">
      <dgm:prSet presAssocID="{EAC27CBF-734F-4C4E-98B7-D5EC4DE9B50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03CD53-0BEB-480E-9430-C564EA807B90}" type="pres">
      <dgm:prSet presAssocID="{B342EF44-6945-4B2F-A4A0-8F4363DC5C54}" presName="parTxOnlySpace" presStyleCnt="0"/>
      <dgm:spPr/>
    </dgm:pt>
    <dgm:pt modelId="{79F52CB2-27CA-4714-906B-7A28DCA667D9}" type="pres">
      <dgm:prSet presAssocID="{67CA3CCB-10DF-4F1E-B9BA-022341BC12C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353032-5BB9-41C6-8DCE-86A9FE145EC4}" type="presOf" srcId="{67CA3CCB-10DF-4F1E-B9BA-022341BC12C3}" destId="{79F52CB2-27CA-4714-906B-7A28DCA667D9}" srcOrd="0" destOrd="0" presId="urn:microsoft.com/office/officeart/2005/8/layout/chevron1"/>
    <dgm:cxn modelId="{59C493BB-91E2-4D06-A3E4-2FB5AD3CE570}" type="presOf" srcId="{3319772F-506B-4677-86D8-578EBDF281F7}" destId="{11DDF4FA-C88E-487A-85FE-DA51F2EFBEF2}" srcOrd="0" destOrd="0" presId="urn:microsoft.com/office/officeart/2005/8/layout/chevron1"/>
    <dgm:cxn modelId="{4A815989-0C5B-41C1-9E89-360BDC8880E4}" srcId="{013EFA71-16C0-43DF-AB09-40315F064A10}" destId="{67CA3CCB-10DF-4F1E-B9BA-022341BC12C3}" srcOrd="4" destOrd="0" parTransId="{E0C733C7-CF0D-4A22-83A9-22D64C23564F}" sibTransId="{C82876DD-DE39-434E-B33B-AFBDBEB19219}"/>
    <dgm:cxn modelId="{5009DC20-6DD2-496A-895D-A34C03C1453C}" type="presOf" srcId="{EAC27CBF-734F-4C4E-98B7-D5EC4DE9B500}" destId="{7555037C-23A5-46E5-987A-978E8771DD7C}" srcOrd="0" destOrd="0" presId="urn:microsoft.com/office/officeart/2005/8/layout/chevron1"/>
    <dgm:cxn modelId="{72BD9455-FEA6-4B45-9F5B-090F8520F12D}" type="presOf" srcId="{013EFA71-16C0-43DF-AB09-40315F064A10}" destId="{6F6A8862-FACE-4003-BF61-AE93506F16CF}" srcOrd="0" destOrd="0" presId="urn:microsoft.com/office/officeart/2005/8/layout/chevron1"/>
    <dgm:cxn modelId="{9C553D3F-4385-4F44-A18F-274B740E1728}" srcId="{013EFA71-16C0-43DF-AB09-40315F064A10}" destId="{EAC27CBF-734F-4C4E-98B7-D5EC4DE9B500}" srcOrd="3" destOrd="0" parTransId="{4F5D038A-AA91-49CF-88BB-700BE1D9470E}" sibTransId="{B342EF44-6945-4B2F-A4A0-8F4363DC5C54}"/>
    <dgm:cxn modelId="{C369F0BC-43ED-46A1-8E6D-2AAA28830D0A}" srcId="{013EFA71-16C0-43DF-AB09-40315F064A10}" destId="{B606F8EC-ED28-448A-9B4B-F133B0180DDB}" srcOrd="1" destOrd="0" parTransId="{7E433807-5787-4715-A9BA-1693A730CD1A}" sibTransId="{96961C86-36A4-4074-BB89-343C5279EB70}"/>
    <dgm:cxn modelId="{535F9790-A886-480C-9F52-557C94C466E7}" type="presOf" srcId="{AFBF665F-5579-4B22-9A70-4B8B185ED185}" destId="{2DAA6FC3-7120-4E30-9667-414EBC75BF15}" srcOrd="0" destOrd="0" presId="urn:microsoft.com/office/officeart/2005/8/layout/chevron1"/>
    <dgm:cxn modelId="{68F86D5A-5A69-487F-829D-6E45889BA9DB}" srcId="{013EFA71-16C0-43DF-AB09-40315F064A10}" destId="{3319772F-506B-4677-86D8-578EBDF281F7}" srcOrd="2" destOrd="0" parTransId="{A43C4530-E62A-4B93-8E69-156E0FCBEAD1}" sibTransId="{C2515379-24C4-4892-A82E-750A9C29FDEC}"/>
    <dgm:cxn modelId="{C38C6E8A-7683-4859-B6F6-3D7A51F3EED5}" srcId="{013EFA71-16C0-43DF-AB09-40315F064A10}" destId="{AFBF665F-5579-4B22-9A70-4B8B185ED185}" srcOrd="0" destOrd="0" parTransId="{2DC0D048-78FD-42DA-8273-FE79C00F0F66}" sibTransId="{8CE7E95F-ED8D-4275-A613-B4DF5E15D658}"/>
    <dgm:cxn modelId="{1CE9E42B-FE58-40B9-B9E1-D0DE09C24BC8}" type="presOf" srcId="{B606F8EC-ED28-448A-9B4B-F133B0180DDB}" destId="{76EE6947-0C7A-4928-92FE-6ED2977296BC}" srcOrd="0" destOrd="0" presId="urn:microsoft.com/office/officeart/2005/8/layout/chevron1"/>
    <dgm:cxn modelId="{DE54550E-6C65-40EB-BB82-5CF687451AB3}" type="presParOf" srcId="{6F6A8862-FACE-4003-BF61-AE93506F16CF}" destId="{2DAA6FC3-7120-4E30-9667-414EBC75BF15}" srcOrd="0" destOrd="0" presId="urn:microsoft.com/office/officeart/2005/8/layout/chevron1"/>
    <dgm:cxn modelId="{93C110B4-15A3-4DCD-898C-785DA0D0AE84}" type="presParOf" srcId="{6F6A8862-FACE-4003-BF61-AE93506F16CF}" destId="{7C7AA840-97BA-47F0-B6E8-F48FDFE38307}" srcOrd="1" destOrd="0" presId="urn:microsoft.com/office/officeart/2005/8/layout/chevron1"/>
    <dgm:cxn modelId="{A1318430-E0EB-4E8E-B2DD-E5D2F7A4258B}" type="presParOf" srcId="{6F6A8862-FACE-4003-BF61-AE93506F16CF}" destId="{76EE6947-0C7A-4928-92FE-6ED2977296BC}" srcOrd="2" destOrd="0" presId="urn:microsoft.com/office/officeart/2005/8/layout/chevron1"/>
    <dgm:cxn modelId="{F9FA927F-0C0C-4829-A156-6F066C4FEE2B}" type="presParOf" srcId="{6F6A8862-FACE-4003-BF61-AE93506F16CF}" destId="{3D66FB6E-8581-4D09-8B19-2441281CDC55}" srcOrd="3" destOrd="0" presId="urn:microsoft.com/office/officeart/2005/8/layout/chevron1"/>
    <dgm:cxn modelId="{D22F8B84-9C3D-4EEB-B7FA-554362A396D2}" type="presParOf" srcId="{6F6A8862-FACE-4003-BF61-AE93506F16CF}" destId="{11DDF4FA-C88E-487A-85FE-DA51F2EFBEF2}" srcOrd="4" destOrd="0" presId="urn:microsoft.com/office/officeart/2005/8/layout/chevron1"/>
    <dgm:cxn modelId="{8854E5BC-9F19-45E7-B89E-D1143117B91A}" type="presParOf" srcId="{6F6A8862-FACE-4003-BF61-AE93506F16CF}" destId="{CC19B262-B0BC-43A4-9392-404E14D8D26B}" srcOrd="5" destOrd="0" presId="urn:microsoft.com/office/officeart/2005/8/layout/chevron1"/>
    <dgm:cxn modelId="{918EB519-768F-44FC-9CC3-B4088D0A957B}" type="presParOf" srcId="{6F6A8862-FACE-4003-BF61-AE93506F16CF}" destId="{7555037C-23A5-46E5-987A-978E8771DD7C}" srcOrd="6" destOrd="0" presId="urn:microsoft.com/office/officeart/2005/8/layout/chevron1"/>
    <dgm:cxn modelId="{82423463-98F2-4E31-B979-767C1BF75EEA}" type="presParOf" srcId="{6F6A8862-FACE-4003-BF61-AE93506F16CF}" destId="{2903CD53-0BEB-480E-9430-C564EA807B90}" srcOrd="7" destOrd="0" presId="urn:microsoft.com/office/officeart/2005/8/layout/chevron1"/>
    <dgm:cxn modelId="{463FB1A6-D660-4591-B818-61096BDB18B5}" type="presParOf" srcId="{6F6A8862-FACE-4003-BF61-AE93506F16CF}" destId="{79F52CB2-27CA-4714-906B-7A28DCA667D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13EFA71-16C0-43DF-AB09-40315F064A10}" type="doc">
      <dgm:prSet loTypeId="urn:microsoft.com/office/officeart/2005/8/layout/chevron1" loCatId="process" qsTypeId="urn:microsoft.com/office/officeart/2005/8/quickstyle/simple4" qsCatId="simple" csTypeId="urn:microsoft.com/office/officeart/2005/8/colors/accent2_3" csCatId="accent2" phldr="1"/>
      <dgm:spPr/>
    </dgm:pt>
    <dgm:pt modelId="{AFBF665F-5579-4B22-9A70-4B8B185ED185}">
      <dgm:prSet phldrT="[Text]"/>
      <dgm:spPr/>
      <dgm:t>
        <a:bodyPr/>
        <a:lstStyle/>
        <a:p>
          <a:r>
            <a:rPr lang="en-US" dirty="0" err="1" smtClean="0"/>
            <a:t>Definición</a:t>
          </a:r>
          <a:r>
            <a:rPr lang="en-US" dirty="0" smtClean="0"/>
            <a:t> del </a:t>
          </a:r>
          <a:r>
            <a:rPr lang="en-US" dirty="0" err="1" smtClean="0"/>
            <a:t>alcance</a:t>
          </a:r>
          <a:r>
            <a:rPr lang="en-US" dirty="0" smtClean="0"/>
            <a:t> de la </a:t>
          </a:r>
          <a:r>
            <a:rPr lang="en-US" dirty="0" err="1" smtClean="0"/>
            <a:t>recogida</a:t>
          </a:r>
          <a:r>
            <a:rPr lang="en-US" dirty="0" smtClean="0"/>
            <a:t> de </a:t>
          </a:r>
          <a:r>
            <a:rPr lang="en-US" dirty="0" err="1" smtClean="0"/>
            <a:t>datos</a:t>
          </a:r>
          <a:endParaRPr lang="en-US" dirty="0"/>
        </a:p>
      </dgm:t>
    </dgm:pt>
    <dgm:pt modelId="{2DC0D048-78FD-42DA-8273-FE79C00F0F66}" type="parTrans" cxnId="{C38C6E8A-7683-4859-B6F6-3D7A51F3EED5}">
      <dgm:prSet/>
      <dgm:spPr/>
      <dgm:t>
        <a:bodyPr/>
        <a:lstStyle/>
        <a:p>
          <a:endParaRPr lang="en-US"/>
        </a:p>
      </dgm:t>
    </dgm:pt>
    <dgm:pt modelId="{8CE7E95F-ED8D-4275-A613-B4DF5E15D658}" type="sibTrans" cxnId="{C38C6E8A-7683-4859-B6F6-3D7A51F3EED5}">
      <dgm:prSet/>
      <dgm:spPr/>
      <dgm:t>
        <a:bodyPr/>
        <a:lstStyle/>
        <a:p>
          <a:endParaRPr lang="en-US"/>
        </a:p>
      </dgm:t>
    </dgm:pt>
    <dgm:pt modelId="{B606F8EC-ED28-448A-9B4B-F133B0180DDB}">
      <dgm:prSet phldrT="[Text]"/>
      <dgm:spPr/>
      <dgm:t>
        <a:bodyPr/>
        <a:lstStyle/>
        <a:p>
          <a:r>
            <a:rPr lang="en-US" dirty="0" err="1" smtClean="0"/>
            <a:t>Recogida</a:t>
          </a:r>
          <a:r>
            <a:rPr lang="en-US" dirty="0" smtClean="0"/>
            <a:t> de </a:t>
          </a:r>
          <a:r>
            <a:rPr lang="en-US" dirty="0" err="1" smtClean="0"/>
            <a:t>información</a:t>
          </a:r>
          <a:r>
            <a:rPr lang="en-US" dirty="0" smtClean="0"/>
            <a:t> del </a:t>
          </a:r>
          <a:r>
            <a:rPr lang="en-US" dirty="0" err="1" smtClean="0"/>
            <a:t>mercado</a:t>
          </a:r>
          <a:endParaRPr lang="en-US" dirty="0"/>
        </a:p>
      </dgm:t>
    </dgm:pt>
    <dgm:pt modelId="{7E433807-5787-4715-A9BA-1693A730CD1A}" type="parTrans" cxnId="{C369F0BC-43ED-46A1-8E6D-2AAA28830D0A}">
      <dgm:prSet/>
      <dgm:spPr/>
      <dgm:t>
        <a:bodyPr/>
        <a:lstStyle/>
        <a:p>
          <a:endParaRPr lang="en-US"/>
        </a:p>
      </dgm:t>
    </dgm:pt>
    <dgm:pt modelId="{96961C86-36A4-4074-BB89-343C5279EB70}" type="sibTrans" cxnId="{C369F0BC-43ED-46A1-8E6D-2AAA28830D0A}">
      <dgm:prSet/>
      <dgm:spPr/>
      <dgm:t>
        <a:bodyPr/>
        <a:lstStyle/>
        <a:p>
          <a:endParaRPr lang="en-US"/>
        </a:p>
      </dgm:t>
    </dgm:pt>
    <dgm:pt modelId="{3319772F-506B-4677-86D8-578EBDF281F7}">
      <dgm:prSet phldrT="[Text]"/>
      <dgm:spPr/>
      <dgm:t>
        <a:bodyPr/>
        <a:lstStyle/>
        <a:p>
          <a:r>
            <a:rPr lang="en-US" dirty="0" err="1" smtClean="0"/>
            <a:t>Análisis</a:t>
          </a:r>
          <a:r>
            <a:rPr lang="en-US" dirty="0" smtClean="0"/>
            <a:t> de la </a:t>
          </a:r>
          <a:r>
            <a:rPr lang="en-US" dirty="0" err="1" smtClean="0"/>
            <a:t>información</a:t>
          </a:r>
          <a:r>
            <a:rPr lang="en-US" dirty="0" smtClean="0"/>
            <a:t> del </a:t>
          </a:r>
          <a:r>
            <a:rPr lang="en-US" dirty="0" err="1" smtClean="0"/>
            <a:t>mercado</a:t>
          </a:r>
          <a:endParaRPr lang="en-US" dirty="0" smtClean="0"/>
        </a:p>
      </dgm:t>
    </dgm:pt>
    <dgm:pt modelId="{A43C4530-E62A-4B93-8E69-156E0FCBEAD1}" type="parTrans" cxnId="{68F86D5A-5A69-487F-829D-6E45889BA9DB}">
      <dgm:prSet/>
      <dgm:spPr/>
      <dgm:t>
        <a:bodyPr/>
        <a:lstStyle/>
        <a:p>
          <a:endParaRPr lang="en-US"/>
        </a:p>
      </dgm:t>
    </dgm:pt>
    <dgm:pt modelId="{C2515379-24C4-4892-A82E-750A9C29FDEC}" type="sibTrans" cxnId="{68F86D5A-5A69-487F-829D-6E45889BA9DB}">
      <dgm:prSet/>
      <dgm:spPr/>
      <dgm:t>
        <a:bodyPr/>
        <a:lstStyle/>
        <a:p>
          <a:endParaRPr lang="en-US"/>
        </a:p>
      </dgm:t>
    </dgm:pt>
    <dgm:pt modelId="{EAC27CBF-734F-4C4E-98B7-D5EC4DE9B500}">
      <dgm:prSet phldrT="[Text]"/>
      <dgm:spPr/>
      <dgm:t>
        <a:bodyPr/>
        <a:lstStyle/>
        <a:p>
          <a:r>
            <a:rPr lang="en-US" dirty="0" err="1" smtClean="0"/>
            <a:t>Reporte</a:t>
          </a:r>
          <a:r>
            <a:rPr lang="en-US" dirty="0" smtClean="0"/>
            <a:t> de los </a:t>
          </a:r>
          <a:r>
            <a:rPr lang="en-US" dirty="0" err="1" smtClean="0"/>
            <a:t>resultados</a:t>
          </a:r>
          <a:endParaRPr lang="en-US" dirty="0" smtClean="0"/>
        </a:p>
      </dgm:t>
    </dgm:pt>
    <dgm:pt modelId="{4F5D038A-AA91-49CF-88BB-700BE1D9470E}" type="parTrans" cxnId="{9C553D3F-4385-4F44-A18F-274B740E1728}">
      <dgm:prSet/>
      <dgm:spPr/>
      <dgm:t>
        <a:bodyPr/>
        <a:lstStyle/>
        <a:p>
          <a:endParaRPr lang="en-US"/>
        </a:p>
      </dgm:t>
    </dgm:pt>
    <dgm:pt modelId="{B342EF44-6945-4B2F-A4A0-8F4363DC5C54}" type="sibTrans" cxnId="{9C553D3F-4385-4F44-A18F-274B740E1728}">
      <dgm:prSet/>
      <dgm:spPr/>
      <dgm:t>
        <a:bodyPr/>
        <a:lstStyle/>
        <a:p>
          <a:endParaRPr lang="en-US"/>
        </a:p>
      </dgm:t>
    </dgm:pt>
    <dgm:pt modelId="{67CA3CCB-10DF-4F1E-B9BA-022341BC12C3}">
      <dgm:prSet phldrT="[Text]"/>
      <dgm:spPr>
        <a:ln w="57150">
          <a:solidFill>
            <a:srgbClr val="FFC000"/>
          </a:solidFill>
        </a:ln>
      </dgm:spPr>
      <dgm:t>
        <a:bodyPr/>
        <a:lstStyle/>
        <a:p>
          <a:r>
            <a:rPr lang="en-US" dirty="0" err="1" smtClean="0"/>
            <a:t>Monitoreo</a:t>
          </a:r>
          <a:r>
            <a:rPr lang="en-US" dirty="0" smtClean="0"/>
            <a:t> de la </a:t>
          </a:r>
          <a:r>
            <a:rPr lang="en-US" dirty="0" err="1" smtClean="0"/>
            <a:t>evolución</a:t>
          </a:r>
          <a:r>
            <a:rPr lang="en-US" dirty="0" smtClean="0"/>
            <a:t> del </a:t>
          </a:r>
          <a:r>
            <a:rPr lang="en-US" dirty="0" err="1" smtClean="0"/>
            <a:t>mercado</a:t>
          </a:r>
          <a:endParaRPr lang="en-US" dirty="0" smtClean="0"/>
        </a:p>
      </dgm:t>
    </dgm:pt>
    <dgm:pt modelId="{E0C733C7-CF0D-4A22-83A9-22D64C23564F}" type="parTrans" cxnId="{4A815989-0C5B-41C1-9E89-360BDC8880E4}">
      <dgm:prSet/>
      <dgm:spPr/>
      <dgm:t>
        <a:bodyPr/>
        <a:lstStyle/>
        <a:p>
          <a:endParaRPr lang="en-US"/>
        </a:p>
      </dgm:t>
    </dgm:pt>
    <dgm:pt modelId="{C82876DD-DE39-434E-B33B-AFBDBEB19219}" type="sibTrans" cxnId="{4A815989-0C5B-41C1-9E89-360BDC8880E4}">
      <dgm:prSet/>
      <dgm:spPr/>
      <dgm:t>
        <a:bodyPr/>
        <a:lstStyle/>
        <a:p>
          <a:endParaRPr lang="en-US"/>
        </a:p>
      </dgm:t>
    </dgm:pt>
    <dgm:pt modelId="{6F6A8862-FACE-4003-BF61-AE93506F16CF}" type="pres">
      <dgm:prSet presAssocID="{013EFA71-16C0-43DF-AB09-40315F064A10}" presName="Name0" presStyleCnt="0">
        <dgm:presLayoutVars>
          <dgm:dir/>
          <dgm:animLvl val="lvl"/>
          <dgm:resizeHandles val="exact"/>
        </dgm:presLayoutVars>
      </dgm:prSet>
      <dgm:spPr/>
    </dgm:pt>
    <dgm:pt modelId="{2DAA6FC3-7120-4E30-9667-414EBC75BF15}" type="pres">
      <dgm:prSet presAssocID="{AFBF665F-5579-4B22-9A70-4B8B185ED18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7AA840-97BA-47F0-B6E8-F48FDFE38307}" type="pres">
      <dgm:prSet presAssocID="{8CE7E95F-ED8D-4275-A613-B4DF5E15D658}" presName="parTxOnlySpace" presStyleCnt="0"/>
      <dgm:spPr/>
    </dgm:pt>
    <dgm:pt modelId="{76EE6947-0C7A-4928-92FE-6ED2977296BC}" type="pres">
      <dgm:prSet presAssocID="{B606F8EC-ED28-448A-9B4B-F133B0180DD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66FB6E-8581-4D09-8B19-2441281CDC55}" type="pres">
      <dgm:prSet presAssocID="{96961C86-36A4-4074-BB89-343C5279EB70}" presName="parTxOnlySpace" presStyleCnt="0"/>
      <dgm:spPr/>
    </dgm:pt>
    <dgm:pt modelId="{11DDF4FA-C88E-487A-85FE-DA51F2EFBEF2}" type="pres">
      <dgm:prSet presAssocID="{3319772F-506B-4677-86D8-578EBDF281F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9B262-B0BC-43A4-9392-404E14D8D26B}" type="pres">
      <dgm:prSet presAssocID="{C2515379-24C4-4892-A82E-750A9C29FDEC}" presName="parTxOnlySpace" presStyleCnt="0"/>
      <dgm:spPr/>
    </dgm:pt>
    <dgm:pt modelId="{7555037C-23A5-46E5-987A-978E8771DD7C}" type="pres">
      <dgm:prSet presAssocID="{EAC27CBF-734F-4C4E-98B7-D5EC4DE9B50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03CD53-0BEB-480E-9430-C564EA807B90}" type="pres">
      <dgm:prSet presAssocID="{B342EF44-6945-4B2F-A4A0-8F4363DC5C54}" presName="parTxOnlySpace" presStyleCnt="0"/>
      <dgm:spPr/>
    </dgm:pt>
    <dgm:pt modelId="{79F52CB2-27CA-4714-906B-7A28DCA667D9}" type="pres">
      <dgm:prSet presAssocID="{67CA3CCB-10DF-4F1E-B9BA-022341BC12C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D193C7-4638-43C5-9215-710ED3911E0D}" type="presOf" srcId="{B606F8EC-ED28-448A-9B4B-F133B0180DDB}" destId="{76EE6947-0C7A-4928-92FE-6ED2977296BC}" srcOrd="0" destOrd="0" presId="urn:microsoft.com/office/officeart/2005/8/layout/chevron1"/>
    <dgm:cxn modelId="{E002EA16-FA7F-4F60-8429-0D2C25FED6D3}" type="presOf" srcId="{013EFA71-16C0-43DF-AB09-40315F064A10}" destId="{6F6A8862-FACE-4003-BF61-AE93506F16CF}" srcOrd="0" destOrd="0" presId="urn:microsoft.com/office/officeart/2005/8/layout/chevron1"/>
    <dgm:cxn modelId="{15A05C6F-9BDE-4D15-BE16-C43539B71F69}" type="presOf" srcId="{67CA3CCB-10DF-4F1E-B9BA-022341BC12C3}" destId="{79F52CB2-27CA-4714-906B-7A28DCA667D9}" srcOrd="0" destOrd="0" presId="urn:microsoft.com/office/officeart/2005/8/layout/chevron1"/>
    <dgm:cxn modelId="{4A815989-0C5B-41C1-9E89-360BDC8880E4}" srcId="{013EFA71-16C0-43DF-AB09-40315F064A10}" destId="{67CA3CCB-10DF-4F1E-B9BA-022341BC12C3}" srcOrd="4" destOrd="0" parTransId="{E0C733C7-CF0D-4A22-83A9-22D64C23564F}" sibTransId="{C82876DD-DE39-434E-B33B-AFBDBEB19219}"/>
    <dgm:cxn modelId="{933702FB-B115-4D8F-95B9-5225D2C32422}" type="presOf" srcId="{AFBF665F-5579-4B22-9A70-4B8B185ED185}" destId="{2DAA6FC3-7120-4E30-9667-414EBC75BF15}" srcOrd="0" destOrd="0" presId="urn:microsoft.com/office/officeart/2005/8/layout/chevron1"/>
    <dgm:cxn modelId="{9C553D3F-4385-4F44-A18F-274B740E1728}" srcId="{013EFA71-16C0-43DF-AB09-40315F064A10}" destId="{EAC27CBF-734F-4C4E-98B7-D5EC4DE9B500}" srcOrd="3" destOrd="0" parTransId="{4F5D038A-AA91-49CF-88BB-700BE1D9470E}" sibTransId="{B342EF44-6945-4B2F-A4A0-8F4363DC5C54}"/>
    <dgm:cxn modelId="{1968E5E0-9E11-4DD8-BDCE-3D1DA0C34036}" type="presOf" srcId="{3319772F-506B-4677-86D8-578EBDF281F7}" destId="{11DDF4FA-C88E-487A-85FE-DA51F2EFBEF2}" srcOrd="0" destOrd="0" presId="urn:microsoft.com/office/officeart/2005/8/layout/chevron1"/>
    <dgm:cxn modelId="{C369F0BC-43ED-46A1-8E6D-2AAA28830D0A}" srcId="{013EFA71-16C0-43DF-AB09-40315F064A10}" destId="{B606F8EC-ED28-448A-9B4B-F133B0180DDB}" srcOrd="1" destOrd="0" parTransId="{7E433807-5787-4715-A9BA-1693A730CD1A}" sibTransId="{96961C86-36A4-4074-BB89-343C5279EB70}"/>
    <dgm:cxn modelId="{68F86D5A-5A69-487F-829D-6E45889BA9DB}" srcId="{013EFA71-16C0-43DF-AB09-40315F064A10}" destId="{3319772F-506B-4677-86D8-578EBDF281F7}" srcOrd="2" destOrd="0" parTransId="{A43C4530-E62A-4B93-8E69-156E0FCBEAD1}" sibTransId="{C2515379-24C4-4892-A82E-750A9C29FDEC}"/>
    <dgm:cxn modelId="{C38C6E8A-7683-4859-B6F6-3D7A51F3EED5}" srcId="{013EFA71-16C0-43DF-AB09-40315F064A10}" destId="{AFBF665F-5579-4B22-9A70-4B8B185ED185}" srcOrd="0" destOrd="0" parTransId="{2DC0D048-78FD-42DA-8273-FE79C00F0F66}" sibTransId="{8CE7E95F-ED8D-4275-A613-B4DF5E15D658}"/>
    <dgm:cxn modelId="{20262E12-5D5B-4EBA-9372-488D85541724}" type="presOf" srcId="{EAC27CBF-734F-4C4E-98B7-D5EC4DE9B500}" destId="{7555037C-23A5-46E5-987A-978E8771DD7C}" srcOrd="0" destOrd="0" presId="urn:microsoft.com/office/officeart/2005/8/layout/chevron1"/>
    <dgm:cxn modelId="{86B64B5C-ABCB-4186-A9EF-F0CF1A5B6D45}" type="presParOf" srcId="{6F6A8862-FACE-4003-BF61-AE93506F16CF}" destId="{2DAA6FC3-7120-4E30-9667-414EBC75BF15}" srcOrd="0" destOrd="0" presId="urn:microsoft.com/office/officeart/2005/8/layout/chevron1"/>
    <dgm:cxn modelId="{C26B2042-B02F-4CBB-8217-104404526E4C}" type="presParOf" srcId="{6F6A8862-FACE-4003-BF61-AE93506F16CF}" destId="{7C7AA840-97BA-47F0-B6E8-F48FDFE38307}" srcOrd="1" destOrd="0" presId="urn:microsoft.com/office/officeart/2005/8/layout/chevron1"/>
    <dgm:cxn modelId="{E62F2CB8-7ADE-4B4F-89E5-179C5B109E34}" type="presParOf" srcId="{6F6A8862-FACE-4003-BF61-AE93506F16CF}" destId="{76EE6947-0C7A-4928-92FE-6ED2977296BC}" srcOrd="2" destOrd="0" presId="urn:microsoft.com/office/officeart/2005/8/layout/chevron1"/>
    <dgm:cxn modelId="{D4EA2116-F78F-4BF6-BC13-EC34F603A3D0}" type="presParOf" srcId="{6F6A8862-FACE-4003-BF61-AE93506F16CF}" destId="{3D66FB6E-8581-4D09-8B19-2441281CDC55}" srcOrd="3" destOrd="0" presId="urn:microsoft.com/office/officeart/2005/8/layout/chevron1"/>
    <dgm:cxn modelId="{60D1A7AB-6B5F-45D0-A332-CDB43B5A1899}" type="presParOf" srcId="{6F6A8862-FACE-4003-BF61-AE93506F16CF}" destId="{11DDF4FA-C88E-487A-85FE-DA51F2EFBEF2}" srcOrd="4" destOrd="0" presId="urn:microsoft.com/office/officeart/2005/8/layout/chevron1"/>
    <dgm:cxn modelId="{FA13AA74-859E-4404-A2F6-25156897BDD5}" type="presParOf" srcId="{6F6A8862-FACE-4003-BF61-AE93506F16CF}" destId="{CC19B262-B0BC-43A4-9392-404E14D8D26B}" srcOrd="5" destOrd="0" presId="urn:microsoft.com/office/officeart/2005/8/layout/chevron1"/>
    <dgm:cxn modelId="{A5C38C3B-5B77-402C-BECA-8B44DFCD8A82}" type="presParOf" srcId="{6F6A8862-FACE-4003-BF61-AE93506F16CF}" destId="{7555037C-23A5-46E5-987A-978E8771DD7C}" srcOrd="6" destOrd="0" presId="urn:microsoft.com/office/officeart/2005/8/layout/chevron1"/>
    <dgm:cxn modelId="{94F185A7-C1DB-489D-B2DB-1518A23E0EAE}" type="presParOf" srcId="{6F6A8862-FACE-4003-BF61-AE93506F16CF}" destId="{2903CD53-0BEB-480E-9430-C564EA807B90}" srcOrd="7" destOrd="0" presId="urn:microsoft.com/office/officeart/2005/8/layout/chevron1"/>
    <dgm:cxn modelId="{57369CC4-49E0-4F35-91E0-F674BF0066DE}" type="presParOf" srcId="{6F6A8862-FACE-4003-BF61-AE93506F16CF}" destId="{79F52CB2-27CA-4714-906B-7A28DCA667D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53A832-9171-4D1E-8876-AAC72C2A0346}" type="doc">
      <dgm:prSet loTypeId="urn:microsoft.com/office/officeart/2005/8/layout/hList9" loCatId="list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endParaRPr lang="es-ES"/>
        </a:p>
      </dgm:t>
    </dgm:pt>
    <dgm:pt modelId="{A2E92BDA-890E-4F52-81D5-14DBAB28AA83}">
      <dgm:prSet phldrT="[Text]"/>
      <dgm:spPr/>
      <dgm:t>
        <a:bodyPr/>
        <a:lstStyle/>
        <a:p>
          <a:r>
            <a:rPr lang="en-US" dirty="0" smtClean="0"/>
            <a:t>EMMA</a:t>
          </a:r>
          <a:endParaRPr lang="es-ES" dirty="0"/>
        </a:p>
      </dgm:t>
    </dgm:pt>
    <dgm:pt modelId="{C5CC9E79-F15B-418F-90B2-E8EBECC58CFE}" type="parTrans" cxnId="{A2A96A5B-06AF-437E-8DDB-8DCC6DF6F5D8}">
      <dgm:prSet/>
      <dgm:spPr/>
      <dgm:t>
        <a:bodyPr/>
        <a:lstStyle/>
        <a:p>
          <a:endParaRPr lang="es-ES"/>
        </a:p>
      </dgm:t>
    </dgm:pt>
    <dgm:pt modelId="{77B28B54-6BD1-480D-BAFF-487FD3F208D9}" type="sibTrans" cxnId="{A2A96A5B-06AF-437E-8DDB-8DCC6DF6F5D8}">
      <dgm:prSet/>
      <dgm:spPr/>
      <dgm:t>
        <a:bodyPr/>
        <a:lstStyle/>
        <a:p>
          <a:endParaRPr lang="es-ES"/>
        </a:p>
      </dgm:t>
    </dgm:pt>
    <dgm:pt modelId="{06D10957-8CAE-460F-A9E1-F014F139FA20}">
      <dgm:prSet phldrT="[Text]"/>
      <dgm:spPr>
        <a:solidFill>
          <a:srgbClr val="AE4845"/>
        </a:solidFill>
      </dgm:spPr>
      <dgm:t>
        <a:bodyPr/>
        <a:lstStyle/>
        <a:p>
          <a:r>
            <a:rPr lang="en-US" dirty="0" smtClean="0"/>
            <a:t>MAG / RAM</a:t>
          </a:r>
          <a:endParaRPr lang="es-ES" dirty="0"/>
        </a:p>
      </dgm:t>
    </dgm:pt>
    <dgm:pt modelId="{05C2ED41-12C1-4C80-AAF3-645A7FA05ED2}" type="parTrans" cxnId="{42FBC303-962D-4746-BF3D-7670FD1F39D1}">
      <dgm:prSet/>
      <dgm:spPr/>
      <dgm:t>
        <a:bodyPr/>
        <a:lstStyle/>
        <a:p>
          <a:endParaRPr lang="es-ES"/>
        </a:p>
      </dgm:t>
    </dgm:pt>
    <dgm:pt modelId="{15961C6D-7DD3-4A33-96ED-DC2A0F7733A0}" type="sibTrans" cxnId="{42FBC303-962D-4746-BF3D-7670FD1F39D1}">
      <dgm:prSet/>
      <dgm:spPr/>
      <dgm:t>
        <a:bodyPr/>
        <a:lstStyle/>
        <a:p>
          <a:endParaRPr lang="es-ES"/>
        </a:p>
      </dgm:t>
    </dgm:pt>
    <dgm:pt modelId="{C1D4278F-AF3A-421F-ACD1-C25F1A31152A}">
      <dgm:prSet/>
      <dgm:spPr>
        <a:solidFill>
          <a:srgbClr val="AE4845"/>
        </a:solidFill>
      </dgm:spPr>
      <dgm:t>
        <a:bodyPr/>
        <a:lstStyle/>
        <a:p>
          <a:r>
            <a:rPr lang="en-US" dirty="0" smtClean="0"/>
            <a:t>PCMMA</a:t>
          </a:r>
          <a:endParaRPr lang="es-ES" dirty="0"/>
        </a:p>
      </dgm:t>
    </dgm:pt>
    <dgm:pt modelId="{4564A8E1-28C6-4B8E-B1D2-E2D3EF194D07}" type="parTrans" cxnId="{FC45F075-8559-486A-9591-2626467E0960}">
      <dgm:prSet/>
      <dgm:spPr/>
      <dgm:t>
        <a:bodyPr/>
        <a:lstStyle/>
        <a:p>
          <a:endParaRPr lang="es-ES"/>
        </a:p>
      </dgm:t>
    </dgm:pt>
    <dgm:pt modelId="{AD63AA08-B661-4519-97FE-659361A59F55}" type="sibTrans" cxnId="{FC45F075-8559-486A-9591-2626467E0960}">
      <dgm:prSet/>
      <dgm:spPr/>
      <dgm:t>
        <a:bodyPr/>
        <a:lstStyle/>
        <a:p>
          <a:endParaRPr lang="es-ES"/>
        </a:p>
      </dgm:t>
    </dgm:pt>
    <dgm:pt modelId="{5165B359-09A2-4FB4-8248-DB0FD471372E}">
      <dgm:prSet phldrT="[Text]"/>
      <dgm:spPr/>
      <dgm:t>
        <a:bodyPr/>
        <a:lstStyle/>
        <a:p>
          <a:r>
            <a:rPr lang="en-US" dirty="0" err="1" smtClean="0"/>
            <a:t>Análisis</a:t>
          </a:r>
          <a:r>
            <a:rPr lang="en-US" dirty="0" smtClean="0"/>
            <a:t> y </a:t>
          </a:r>
          <a:r>
            <a:rPr lang="en-US" dirty="0" err="1" smtClean="0"/>
            <a:t>Mapeo</a:t>
          </a:r>
          <a:r>
            <a:rPr lang="en-US" dirty="0" smtClean="0"/>
            <a:t> de </a:t>
          </a:r>
          <a:r>
            <a:rPr lang="en-US" dirty="0" err="1" smtClean="0"/>
            <a:t>Mercados</a:t>
          </a:r>
          <a:r>
            <a:rPr lang="en-US" dirty="0" smtClean="0"/>
            <a:t> en </a:t>
          </a:r>
          <a:r>
            <a:rPr lang="en-US" dirty="0" err="1" smtClean="0"/>
            <a:t>Emergencia</a:t>
          </a:r>
          <a:endParaRPr lang="es-ES" dirty="0"/>
        </a:p>
      </dgm:t>
    </dgm:pt>
    <dgm:pt modelId="{6920CD1F-516F-4327-AACE-3C0A36F82C48}" type="parTrans" cxnId="{249FFC66-9794-4C39-AEC1-26F309388DD0}">
      <dgm:prSet/>
      <dgm:spPr/>
      <dgm:t>
        <a:bodyPr/>
        <a:lstStyle/>
        <a:p>
          <a:endParaRPr lang="es-ES"/>
        </a:p>
      </dgm:t>
    </dgm:pt>
    <dgm:pt modelId="{E30BE39F-B9F9-4524-883B-69F42BBF20E4}" type="sibTrans" cxnId="{249FFC66-9794-4C39-AEC1-26F309388DD0}">
      <dgm:prSet/>
      <dgm:spPr/>
      <dgm:t>
        <a:bodyPr/>
        <a:lstStyle/>
        <a:p>
          <a:endParaRPr lang="es-ES"/>
        </a:p>
      </dgm:t>
    </dgm:pt>
    <dgm:pt modelId="{1D5194F9-6BFE-4E74-8F8F-C651ED59FAA1}">
      <dgm:prSet/>
      <dgm:spPr/>
      <dgm:t>
        <a:bodyPr/>
        <a:lstStyle/>
        <a:p>
          <a:r>
            <a:rPr lang="en-US" dirty="0" err="1" smtClean="0"/>
            <a:t>Análisis</a:t>
          </a:r>
          <a:r>
            <a:rPr lang="en-US" dirty="0" smtClean="0"/>
            <a:t> y </a:t>
          </a:r>
          <a:r>
            <a:rPr lang="en-US" dirty="0" err="1" smtClean="0"/>
            <a:t>Mapeo</a:t>
          </a:r>
          <a:r>
            <a:rPr lang="en-US" dirty="0" smtClean="0"/>
            <a:t> de </a:t>
          </a:r>
          <a:r>
            <a:rPr lang="en-US" dirty="0" err="1" smtClean="0"/>
            <a:t>Mercados</a:t>
          </a:r>
          <a:r>
            <a:rPr lang="en-US" dirty="0" smtClean="0"/>
            <a:t> pre-crisis</a:t>
          </a:r>
          <a:endParaRPr lang="es-ES" dirty="0"/>
        </a:p>
      </dgm:t>
    </dgm:pt>
    <dgm:pt modelId="{6EA4964E-6578-4EFD-904B-01F5C18E5301}" type="parTrans" cxnId="{74DC3951-96A7-4077-9AD5-14FADAADAD8C}">
      <dgm:prSet/>
      <dgm:spPr/>
      <dgm:t>
        <a:bodyPr/>
        <a:lstStyle/>
        <a:p>
          <a:endParaRPr lang="es-ES"/>
        </a:p>
      </dgm:t>
    </dgm:pt>
    <dgm:pt modelId="{16DBE901-49F3-4E6C-AEB1-FD009653E198}" type="sibTrans" cxnId="{74DC3951-96A7-4077-9AD5-14FADAADAD8C}">
      <dgm:prSet/>
      <dgm:spPr/>
      <dgm:t>
        <a:bodyPr/>
        <a:lstStyle/>
        <a:p>
          <a:endParaRPr lang="es-ES"/>
        </a:p>
      </dgm:t>
    </dgm:pt>
    <dgm:pt modelId="{73DCA558-98D0-4A77-AE5A-7C1D0FB51582}">
      <dgm:prSet phldrT="[Text]"/>
      <dgm:spPr/>
      <dgm:t>
        <a:bodyPr/>
        <a:lstStyle/>
        <a:p>
          <a:r>
            <a:rPr lang="en-US" dirty="0" err="1" smtClean="0"/>
            <a:t>Directrices</a:t>
          </a:r>
          <a:r>
            <a:rPr lang="en-US" dirty="0" smtClean="0"/>
            <a:t> </a:t>
          </a:r>
          <a:r>
            <a:rPr lang="en-US" dirty="0" err="1" smtClean="0"/>
            <a:t>para</a:t>
          </a:r>
          <a:r>
            <a:rPr lang="en-US" dirty="0" smtClean="0"/>
            <a:t> el </a:t>
          </a:r>
          <a:r>
            <a:rPr lang="en-US" dirty="0" err="1" smtClean="0"/>
            <a:t>Análisis</a:t>
          </a:r>
          <a:r>
            <a:rPr lang="en-US" dirty="0" smtClean="0"/>
            <a:t> de </a:t>
          </a:r>
          <a:r>
            <a:rPr lang="en-US" dirty="0" err="1" smtClean="0"/>
            <a:t>Mercados</a:t>
          </a:r>
          <a:r>
            <a:rPr lang="en-US" dirty="0" smtClean="0"/>
            <a:t> &amp; </a:t>
          </a:r>
          <a:r>
            <a:rPr lang="en-US" dirty="0" err="1" smtClean="0"/>
            <a:t>Evaluación</a:t>
          </a:r>
          <a:r>
            <a:rPr lang="en-US" dirty="0" smtClean="0"/>
            <a:t> </a:t>
          </a:r>
          <a:r>
            <a:rPr lang="en-US" dirty="0" err="1" smtClean="0"/>
            <a:t>Rápida</a:t>
          </a:r>
          <a:r>
            <a:rPr lang="en-US" dirty="0" smtClean="0"/>
            <a:t> de </a:t>
          </a:r>
          <a:r>
            <a:rPr lang="en-US" dirty="0" err="1" smtClean="0"/>
            <a:t>Mercados</a:t>
          </a:r>
          <a:endParaRPr lang="es-ES" dirty="0"/>
        </a:p>
      </dgm:t>
    </dgm:pt>
    <dgm:pt modelId="{AFA90FF4-0430-41D4-8F77-D9C1DBABCFCB}" type="parTrans" cxnId="{E39CF687-3A54-412B-A10F-8C0CA0EBE87A}">
      <dgm:prSet/>
      <dgm:spPr/>
      <dgm:t>
        <a:bodyPr/>
        <a:lstStyle/>
        <a:p>
          <a:endParaRPr lang="es-ES"/>
        </a:p>
      </dgm:t>
    </dgm:pt>
    <dgm:pt modelId="{1B2A5096-6FA7-47C2-8DB7-61618D1E0DE7}" type="sibTrans" cxnId="{E39CF687-3A54-412B-A10F-8C0CA0EBE87A}">
      <dgm:prSet/>
      <dgm:spPr/>
      <dgm:t>
        <a:bodyPr/>
        <a:lstStyle/>
        <a:p>
          <a:endParaRPr lang="es-ES"/>
        </a:p>
      </dgm:t>
    </dgm:pt>
    <dgm:pt modelId="{053263F8-B241-4452-AEA5-CBFCEE9DEBA3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WFP TS</a:t>
          </a:r>
          <a:endParaRPr lang="es-ES" dirty="0"/>
        </a:p>
      </dgm:t>
    </dgm:pt>
    <dgm:pt modelId="{A51825E8-F0E0-4919-B8B3-DFD98995FF52}" type="parTrans" cxnId="{9DB88193-8E35-4F9B-8561-E86FA146129E}">
      <dgm:prSet/>
      <dgm:spPr/>
      <dgm:t>
        <a:bodyPr/>
        <a:lstStyle/>
        <a:p>
          <a:endParaRPr lang="en-US"/>
        </a:p>
      </dgm:t>
    </dgm:pt>
    <dgm:pt modelId="{D1AD58D6-C11E-486C-B4ED-B37985D154C3}" type="sibTrans" cxnId="{9DB88193-8E35-4F9B-8561-E86FA146129E}">
      <dgm:prSet/>
      <dgm:spPr/>
      <dgm:t>
        <a:bodyPr/>
        <a:lstStyle/>
        <a:p>
          <a:endParaRPr lang="en-US"/>
        </a:p>
      </dgm:t>
    </dgm:pt>
    <dgm:pt modelId="{06B0070A-BF57-4ADD-8609-FDA1BAD58DB6}">
      <dgm:prSet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smtClean="0"/>
            <a:t>Trader Survey del </a:t>
          </a:r>
          <a:r>
            <a:rPr lang="en-US" dirty="0" err="1" smtClean="0"/>
            <a:t>Programa</a:t>
          </a:r>
          <a:r>
            <a:rPr lang="en-US" dirty="0" smtClean="0"/>
            <a:t> Mundial de </a:t>
          </a:r>
          <a:r>
            <a:rPr lang="en-US" dirty="0" err="1" smtClean="0"/>
            <a:t>Alimentos</a:t>
          </a:r>
          <a:endParaRPr lang="es-ES" dirty="0"/>
        </a:p>
      </dgm:t>
    </dgm:pt>
    <dgm:pt modelId="{2DCB91E6-DF3C-47BB-9C8B-BEAB3B0E1D61}" type="parTrans" cxnId="{F2FD3DDA-DF34-44F9-8986-FBEA204BD7A2}">
      <dgm:prSet/>
      <dgm:spPr/>
      <dgm:t>
        <a:bodyPr/>
        <a:lstStyle/>
        <a:p>
          <a:endParaRPr lang="en-US"/>
        </a:p>
      </dgm:t>
    </dgm:pt>
    <dgm:pt modelId="{135D2401-3C92-46D8-A172-07197E330523}" type="sibTrans" cxnId="{F2FD3DDA-DF34-44F9-8986-FBEA204BD7A2}">
      <dgm:prSet/>
      <dgm:spPr/>
      <dgm:t>
        <a:bodyPr/>
        <a:lstStyle/>
        <a:p>
          <a:endParaRPr lang="en-US"/>
        </a:p>
      </dgm:t>
    </dgm:pt>
    <dgm:pt modelId="{2D7F1B53-E80C-418E-8F27-6E397D480DA2}" type="pres">
      <dgm:prSet presAssocID="{2153A832-9171-4D1E-8876-AAC72C2A0346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E0C544D2-4D35-4B5A-ADC3-D439801EB9CC}" type="pres">
      <dgm:prSet presAssocID="{A2E92BDA-890E-4F52-81D5-14DBAB28AA83}" presName="posSpace" presStyleCnt="0"/>
      <dgm:spPr/>
      <dgm:t>
        <a:bodyPr/>
        <a:lstStyle/>
        <a:p>
          <a:endParaRPr lang="es-ES"/>
        </a:p>
      </dgm:t>
    </dgm:pt>
    <dgm:pt modelId="{DDE67C2B-33FB-4BB0-AB93-4F5F8C5AAA26}" type="pres">
      <dgm:prSet presAssocID="{A2E92BDA-890E-4F52-81D5-14DBAB28AA83}" presName="vertFlow" presStyleCnt="0"/>
      <dgm:spPr/>
      <dgm:t>
        <a:bodyPr/>
        <a:lstStyle/>
        <a:p>
          <a:endParaRPr lang="es-ES"/>
        </a:p>
      </dgm:t>
    </dgm:pt>
    <dgm:pt modelId="{D2BFA7ED-0D9F-4ADA-8281-20F6BB4EE695}" type="pres">
      <dgm:prSet presAssocID="{A2E92BDA-890E-4F52-81D5-14DBAB28AA83}" presName="topSpace" presStyleCnt="0"/>
      <dgm:spPr/>
      <dgm:t>
        <a:bodyPr/>
        <a:lstStyle/>
        <a:p>
          <a:endParaRPr lang="es-ES"/>
        </a:p>
      </dgm:t>
    </dgm:pt>
    <dgm:pt modelId="{0EF6DF34-4835-4265-8A4E-CEA75C404A88}" type="pres">
      <dgm:prSet presAssocID="{A2E92BDA-890E-4F52-81D5-14DBAB28AA83}" presName="firstComp" presStyleCnt="0"/>
      <dgm:spPr/>
      <dgm:t>
        <a:bodyPr/>
        <a:lstStyle/>
        <a:p>
          <a:endParaRPr lang="es-ES"/>
        </a:p>
      </dgm:t>
    </dgm:pt>
    <dgm:pt modelId="{FC3052D6-8F87-4894-912C-0AE3724A8BEC}" type="pres">
      <dgm:prSet presAssocID="{A2E92BDA-890E-4F52-81D5-14DBAB28AA83}" presName="firstChild" presStyleLbl="bgAccFollowNode1" presStyleIdx="0" presStyleCnt="4"/>
      <dgm:spPr/>
      <dgm:t>
        <a:bodyPr/>
        <a:lstStyle/>
        <a:p>
          <a:endParaRPr lang="es-ES"/>
        </a:p>
      </dgm:t>
    </dgm:pt>
    <dgm:pt modelId="{96CC528C-5E9B-4DB8-A6C3-B06049206B00}" type="pres">
      <dgm:prSet presAssocID="{A2E92BDA-890E-4F52-81D5-14DBAB28AA83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F36493B-A251-423B-A3DA-152B2AD9500B}" type="pres">
      <dgm:prSet presAssocID="{A2E92BDA-890E-4F52-81D5-14DBAB28AA83}" presName="negSpace" presStyleCnt="0"/>
      <dgm:spPr/>
      <dgm:t>
        <a:bodyPr/>
        <a:lstStyle/>
        <a:p>
          <a:endParaRPr lang="es-ES"/>
        </a:p>
      </dgm:t>
    </dgm:pt>
    <dgm:pt modelId="{08795CE4-7EEC-4B4D-AA5C-39ADC0DAC720}" type="pres">
      <dgm:prSet presAssocID="{A2E92BDA-890E-4F52-81D5-14DBAB28AA83}" presName="circle" presStyleLbl="node1" presStyleIdx="0" presStyleCnt="4"/>
      <dgm:spPr/>
      <dgm:t>
        <a:bodyPr/>
        <a:lstStyle/>
        <a:p>
          <a:endParaRPr lang="es-ES"/>
        </a:p>
      </dgm:t>
    </dgm:pt>
    <dgm:pt modelId="{626ED76F-AAEF-40EE-A9C6-02338EF16E5E}" type="pres">
      <dgm:prSet presAssocID="{77B28B54-6BD1-480D-BAFF-487FD3F208D9}" presName="transSpace" presStyleCnt="0"/>
      <dgm:spPr/>
      <dgm:t>
        <a:bodyPr/>
        <a:lstStyle/>
        <a:p>
          <a:endParaRPr lang="es-ES"/>
        </a:p>
      </dgm:t>
    </dgm:pt>
    <dgm:pt modelId="{87A22B0B-092F-4C93-A73E-E3E5CE508177}" type="pres">
      <dgm:prSet presAssocID="{C1D4278F-AF3A-421F-ACD1-C25F1A31152A}" presName="posSpace" presStyleCnt="0"/>
      <dgm:spPr/>
      <dgm:t>
        <a:bodyPr/>
        <a:lstStyle/>
        <a:p>
          <a:endParaRPr lang="es-ES"/>
        </a:p>
      </dgm:t>
    </dgm:pt>
    <dgm:pt modelId="{11BB383D-39AD-4E0E-9CFB-2B03F6993224}" type="pres">
      <dgm:prSet presAssocID="{C1D4278F-AF3A-421F-ACD1-C25F1A31152A}" presName="vertFlow" presStyleCnt="0"/>
      <dgm:spPr/>
      <dgm:t>
        <a:bodyPr/>
        <a:lstStyle/>
        <a:p>
          <a:endParaRPr lang="es-ES"/>
        </a:p>
      </dgm:t>
    </dgm:pt>
    <dgm:pt modelId="{665D9F10-E596-4D3C-B230-DFF425488139}" type="pres">
      <dgm:prSet presAssocID="{C1D4278F-AF3A-421F-ACD1-C25F1A31152A}" presName="topSpace" presStyleCnt="0"/>
      <dgm:spPr/>
      <dgm:t>
        <a:bodyPr/>
        <a:lstStyle/>
        <a:p>
          <a:endParaRPr lang="es-ES"/>
        </a:p>
      </dgm:t>
    </dgm:pt>
    <dgm:pt modelId="{F5A3F2EB-1A5A-4D4F-93EE-9E85CADBCCD6}" type="pres">
      <dgm:prSet presAssocID="{C1D4278F-AF3A-421F-ACD1-C25F1A31152A}" presName="firstComp" presStyleCnt="0"/>
      <dgm:spPr/>
      <dgm:t>
        <a:bodyPr/>
        <a:lstStyle/>
        <a:p>
          <a:endParaRPr lang="es-ES"/>
        </a:p>
      </dgm:t>
    </dgm:pt>
    <dgm:pt modelId="{D861D5C3-93DC-471F-97BC-A8A04F9286C3}" type="pres">
      <dgm:prSet presAssocID="{C1D4278F-AF3A-421F-ACD1-C25F1A31152A}" presName="firstChild" presStyleLbl="bgAccFollowNode1" presStyleIdx="1" presStyleCnt="4"/>
      <dgm:spPr/>
      <dgm:t>
        <a:bodyPr/>
        <a:lstStyle/>
        <a:p>
          <a:endParaRPr lang="es-ES"/>
        </a:p>
      </dgm:t>
    </dgm:pt>
    <dgm:pt modelId="{88D7C10C-B539-4235-9DF8-7521FEAC86D1}" type="pres">
      <dgm:prSet presAssocID="{C1D4278F-AF3A-421F-ACD1-C25F1A31152A}" presName="firstChildTx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EAE7B2-51EB-4614-A4B7-3DD83E40C088}" type="pres">
      <dgm:prSet presAssocID="{C1D4278F-AF3A-421F-ACD1-C25F1A31152A}" presName="negSpace" presStyleCnt="0"/>
      <dgm:spPr/>
      <dgm:t>
        <a:bodyPr/>
        <a:lstStyle/>
        <a:p>
          <a:endParaRPr lang="es-ES"/>
        </a:p>
      </dgm:t>
    </dgm:pt>
    <dgm:pt modelId="{FEDA2A9A-2051-4B97-BF4D-FDB23C15F2CA}" type="pres">
      <dgm:prSet presAssocID="{C1D4278F-AF3A-421F-ACD1-C25F1A31152A}" presName="circle" presStyleLbl="node1" presStyleIdx="1" presStyleCnt="4"/>
      <dgm:spPr/>
      <dgm:t>
        <a:bodyPr/>
        <a:lstStyle/>
        <a:p>
          <a:endParaRPr lang="es-ES"/>
        </a:p>
      </dgm:t>
    </dgm:pt>
    <dgm:pt modelId="{69034B34-4EE4-46B9-BD7D-A49A2B78BE14}" type="pres">
      <dgm:prSet presAssocID="{AD63AA08-B661-4519-97FE-659361A59F55}" presName="transSpace" presStyleCnt="0"/>
      <dgm:spPr/>
      <dgm:t>
        <a:bodyPr/>
        <a:lstStyle/>
        <a:p>
          <a:endParaRPr lang="es-ES"/>
        </a:p>
      </dgm:t>
    </dgm:pt>
    <dgm:pt modelId="{BEBF09FB-AD0D-4579-89B1-FED58C7052C8}" type="pres">
      <dgm:prSet presAssocID="{06D10957-8CAE-460F-A9E1-F014F139FA20}" presName="posSpace" presStyleCnt="0"/>
      <dgm:spPr/>
      <dgm:t>
        <a:bodyPr/>
        <a:lstStyle/>
        <a:p>
          <a:endParaRPr lang="es-ES"/>
        </a:p>
      </dgm:t>
    </dgm:pt>
    <dgm:pt modelId="{CF5C5C7A-2C45-4069-ABEC-FFDC983C3C1D}" type="pres">
      <dgm:prSet presAssocID="{06D10957-8CAE-460F-A9E1-F014F139FA20}" presName="vertFlow" presStyleCnt="0"/>
      <dgm:spPr/>
      <dgm:t>
        <a:bodyPr/>
        <a:lstStyle/>
        <a:p>
          <a:endParaRPr lang="es-ES"/>
        </a:p>
      </dgm:t>
    </dgm:pt>
    <dgm:pt modelId="{F9E71B79-06AE-4D11-A58E-8B7ABEE7674D}" type="pres">
      <dgm:prSet presAssocID="{06D10957-8CAE-460F-A9E1-F014F139FA20}" presName="topSpace" presStyleCnt="0"/>
      <dgm:spPr/>
      <dgm:t>
        <a:bodyPr/>
        <a:lstStyle/>
        <a:p>
          <a:endParaRPr lang="es-ES"/>
        </a:p>
      </dgm:t>
    </dgm:pt>
    <dgm:pt modelId="{0AB58CBB-0A39-4508-A262-09B8145E205F}" type="pres">
      <dgm:prSet presAssocID="{06D10957-8CAE-460F-A9E1-F014F139FA20}" presName="firstComp" presStyleCnt="0"/>
      <dgm:spPr/>
      <dgm:t>
        <a:bodyPr/>
        <a:lstStyle/>
        <a:p>
          <a:endParaRPr lang="es-ES"/>
        </a:p>
      </dgm:t>
    </dgm:pt>
    <dgm:pt modelId="{76321C0A-B96C-4409-B49E-3514AAC795A9}" type="pres">
      <dgm:prSet presAssocID="{06D10957-8CAE-460F-A9E1-F014F139FA20}" presName="firstChild" presStyleLbl="bgAccFollowNode1" presStyleIdx="2" presStyleCnt="4"/>
      <dgm:spPr/>
      <dgm:t>
        <a:bodyPr/>
        <a:lstStyle/>
        <a:p>
          <a:endParaRPr lang="es-ES"/>
        </a:p>
      </dgm:t>
    </dgm:pt>
    <dgm:pt modelId="{D89A68DB-1CFD-4BE5-B1A7-B467D5C4C432}" type="pres">
      <dgm:prSet presAssocID="{06D10957-8CAE-460F-A9E1-F014F139FA20}" presName="firstChildTx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D8F6131-DD97-4E47-B770-6D50D1A574EA}" type="pres">
      <dgm:prSet presAssocID="{06D10957-8CAE-460F-A9E1-F014F139FA20}" presName="negSpace" presStyleCnt="0"/>
      <dgm:spPr/>
      <dgm:t>
        <a:bodyPr/>
        <a:lstStyle/>
        <a:p>
          <a:endParaRPr lang="es-ES"/>
        </a:p>
      </dgm:t>
    </dgm:pt>
    <dgm:pt modelId="{131BA0E3-B92D-4E5B-AB7B-27B286F3A502}" type="pres">
      <dgm:prSet presAssocID="{06D10957-8CAE-460F-A9E1-F014F139FA20}" presName="circle" presStyleLbl="node1" presStyleIdx="2" presStyleCnt="4"/>
      <dgm:spPr/>
      <dgm:t>
        <a:bodyPr/>
        <a:lstStyle/>
        <a:p>
          <a:endParaRPr lang="es-ES"/>
        </a:p>
      </dgm:t>
    </dgm:pt>
    <dgm:pt modelId="{090742A8-D41B-4CAE-971B-A13312BB3230}" type="pres">
      <dgm:prSet presAssocID="{15961C6D-7DD3-4A33-96ED-DC2A0F7733A0}" presName="transSpace" presStyleCnt="0"/>
      <dgm:spPr/>
    </dgm:pt>
    <dgm:pt modelId="{0CFBF9C0-E475-46EA-BEF3-2892397EC5D2}" type="pres">
      <dgm:prSet presAssocID="{053263F8-B241-4452-AEA5-CBFCEE9DEBA3}" presName="posSpace" presStyleCnt="0"/>
      <dgm:spPr/>
    </dgm:pt>
    <dgm:pt modelId="{5E78511D-93E3-4F93-980C-FD8C26BC1082}" type="pres">
      <dgm:prSet presAssocID="{053263F8-B241-4452-AEA5-CBFCEE9DEBA3}" presName="vertFlow" presStyleCnt="0"/>
      <dgm:spPr/>
    </dgm:pt>
    <dgm:pt modelId="{3EE490C1-1F68-4164-93DB-CB0C9509EC33}" type="pres">
      <dgm:prSet presAssocID="{053263F8-B241-4452-AEA5-CBFCEE9DEBA3}" presName="topSpace" presStyleCnt="0"/>
      <dgm:spPr/>
    </dgm:pt>
    <dgm:pt modelId="{382E5767-3104-44FE-A9C5-7F65BFCF71FB}" type="pres">
      <dgm:prSet presAssocID="{053263F8-B241-4452-AEA5-CBFCEE9DEBA3}" presName="firstComp" presStyleCnt="0"/>
      <dgm:spPr/>
    </dgm:pt>
    <dgm:pt modelId="{467A1827-FA53-4238-B847-8D12EE5B64D4}" type="pres">
      <dgm:prSet presAssocID="{053263F8-B241-4452-AEA5-CBFCEE9DEBA3}" presName="firstChild" presStyleLbl="bgAccFollowNode1" presStyleIdx="3" presStyleCnt="4"/>
      <dgm:spPr/>
      <dgm:t>
        <a:bodyPr/>
        <a:lstStyle/>
        <a:p>
          <a:endParaRPr lang="en-US"/>
        </a:p>
      </dgm:t>
    </dgm:pt>
    <dgm:pt modelId="{E6AB71FA-7A9D-4A32-9FEC-C689A2975409}" type="pres">
      <dgm:prSet presAssocID="{053263F8-B241-4452-AEA5-CBFCEE9DEBA3}" presName="firstChildTx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D2DDEB-EA97-4807-AE3B-A62445720ED6}" type="pres">
      <dgm:prSet presAssocID="{053263F8-B241-4452-AEA5-CBFCEE9DEBA3}" presName="negSpace" presStyleCnt="0"/>
      <dgm:spPr/>
    </dgm:pt>
    <dgm:pt modelId="{F20DD656-A670-4DD6-85D3-92FBFD5B791F}" type="pres">
      <dgm:prSet presAssocID="{053263F8-B241-4452-AEA5-CBFCEE9DEBA3}" presName="circle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83BBD3EB-1027-45F5-B1DC-E3E2360179AE}" type="presOf" srcId="{2153A832-9171-4D1E-8876-AAC72C2A0346}" destId="{2D7F1B53-E80C-418E-8F27-6E397D480DA2}" srcOrd="0" destOrd="0" presId="urn:microsoft.com/office/officeart/2005/8/layout/hList9"/>
    <dgm:cxn modelId="{39937EF4-FCAB-4A82-BD34-7682179A58E2}" type="presOf" srcId="{053263F8-B241-4452-AEA5-CBFCEE9DEBA3}" destId="{F20DD656-A670-4DD6-85D3-92FBFD5B791F}" srcOrd="0" destOrd="0" presId="urn:microsoft.com/office/officeart/2005/8/layout/hList9"/>
    <dgm:cxn modelId="{249FFC66-9794-4C39-AEC1-26F309388DD0}" srcId="{A2E92BDA-890E-4F52-81D5-14DBAB28AA83}" destId="{5165B359-09A2-4FB4-8248-DB0FD471372E}" srcOrd="0" destOrd="0" parTransId="{6920CD1F-516F-4327-AACE-3C0A36F82C48}" sibTransId="{E30BE39F-B9F9-4524-883B-69F42BBF20E4}"/>
    <dgm:cxn modelId="{131B9340-2924-4DE1-AA60-1AE99952302D}" type="presOf" srcId="{06B0070A-BF57-4ADD-8609-FDA1BAD58DB6}" destId="{E6AB71FA-7A9D-4A32-9FEC-C689A2975409}" srcOrd="1" destOrd="0" presId="urn:microsoft.com/office/officeart/2005/8/layout/hList9"/>
    <dgm:cxn modelId="{A2A96A5B-06AF-437E-8DDB-8DCC6DF6F5D8}" srcId="{2153A832-9171-4D1E-8876-AAC72C2A0346}" destId="{A2E92BDA-890E-4F52-81D5-14DBAB28AA83}" srcOrd="0" destOrd="0" parTransId="{C5CC9E79-F15B-418F-90B2-E8EBECC58CFE}" sibTransId="{77B28B54-6BD1-480D-BAFF-487FD3F208D9}"/>
    <dgm:cxn modelId="{A3F02527-0407-404B-B609-C960D6D3E0F2}" type="presOf" srcId="{A2E92BDA-890E-4F52-81D5-14DBAB28AA83}" destId="{08795CE4-7EEC-4B4D-AA5C-39ADC0DAC720}" srcOrd="0" destOrd="0" presId="urn:microsoft.com/office/officeart/2005/8/layout/hList9"/>
    <dgm:cxn modelId="{42FBC303-962D-4746-BF3D-7670FD1F39D1}" srcId="{2153A832-9171-4D1E-8876-AAC72C2A0346}" destId="{06D10957-8CAE-460F-A9E1-F014F139FA20}" srcOrd="2" destOrd="0" parTransId="{05C2ED41-12C1-4C80-AAF3-645A7FA05ED2}" sibTransId="{15961C6D-7DD3-4A33-96ED-DC2A0F7733A0}"/>
    <dgm:cxn modelId="{D73BEF14-F184-4CE3-80C4-665B3656EB9C}" type="presOf" srcId="{73DCA558-98D0-4A77-AE5A-7C1D0FB51582}" destId="{76321C0A-B96C-4409-B49E-3514AAC795A9}" srcOrd="0" destOrd="0" presId="urn:microsoft.com/office/officeart/2005/8/layout/hList9"/>
    <dgm:cxn modelId="{1B25780D-657B-431B-865C-DA5CC74D4352}" type="presOf" srcId="{5165B359-09A2-4FB4-8248-DB0FD471372E}" destId="{FC3052D6-8F87-4894-912C-0AE3724A8BEC}" srcOrd="0" destOrd="0" presId="urn:microsoft.com/office/officeart/2005/8/layout/hList9"/>
    <dgm:cxn modelId="{A8B73FDE-9AED-487B-B821-F4B8ABD00F0E}" type="presOf" srcId="{1D5194F9-6BFE-4E74-8F8F-C651ED59FAA1}" destId="{D861D5C3-93DC-471F-97BC-A8A04F9286C3}" srcOrd="0" destOrd="0" presId="urn:microsoft.com/office/officeart/2005/8/layout/hList9"/>
    <dgm:cxn modelId="{74DC3951-96A7-4077-9AD5-14FADAADAD8C}" srcId="{C1D4278F-AF3A-421F-ACD1-C25F1A31152A}" destId="{1D5194F9-6BFE-4E74-8F8F-C651ED59FAA1}" srcOrd="0" destOrd="0" parTransId="{6EA4964E-6578-4EFD-904B-01F5C18E5301}" sibTransId="{16DBE901-49F3-4E6C-AEB1-FD009653E198}"/>
    <dgm:cxn modelId="{E39CF687-3A54-412B-A10F-8C0CA0EBE87A}" srcId="{06D10957-8CAE-460F-A9E1-F014F139FA20}" destId="{73DCA558-98D0-4A77-AE5A-7C1D0FB51582}" srcOrd="0" destOrd="0" parTransId="{AFA90FF4-0430-41D4-8F77-D9C1DBABCFCB}" sibTransId="{1B2A5096-6FA7-47C2-8DB7-61618D1E0DE7}"/>
    <dgm:cxn modelId="{688AD41D-2292-468D-8AA1-11F3E716CC9F}" type="presOf" srcId="{1D5194F9-6BFE-4E74-8F8F-C651ED59FAA1}" destId="{88D7C10C-B539-4235-9DF8-7521FEAC86D1}" srcOrd="1" destOrd="0" presId="urn:microsoft.com/office/officeart/2005/8/layout/hList9"/>
    <dgm:cxn modelId="{F2FD3DDA-DF34-44F9-8986-FBEA204BD7A2}" srcId="{053263F8-B241-4452-AEA5-CBFCEE9DEBA3}" destId="{06B0070A-BF57-4ADD-8609-FDA1BAD58DB6}" srcOrd="0" destOrd="0" parTransId="{2DCB91E6-DF3C-47BB-9C8B-BEAB3B0E1D61}" sibTransId="{135D2401-3C92-46D8-A172-07197E330523}"/>
    <dgm:cxn modelId="{5D579A7A-B2C4-4D08-A368-4F79015D8E53}" type="presOf" srcId="{06D10957-8CAE-460F-A9E1-F014F139FA20}" destId="{131BA0E3-B92D-4E5B-AB7B-27B286F3A502}" srcOrd="0" destOrd="0" presId="urn:microsoft.com/office/officeart/2005/8/layout/hList9"/>
    <dgm:cxn modelId="{CEBCD71D-6E3B-4B54-B435-B85C3E03BF1B}" type="presOf" srcId="{06B0070A-BF57-4ADD-8609-FDA1BAD58DB6}" destId="{467A1827-FA53-4238-B847-8D12EE5B64D4}" srcOrd="0" destOrd="0" presId="urn:microsoft.com/office/officeart/2005/8/layout/hList9"/>
    <dgm:cxn modelId="{FFF229B3-0F7A-4373-A19E-94AC844A1591}" type="presOf" srcId="{5165B359-09A2-4FB4-8248-DB0FD471372E}" destId="{96CC528C-5E9B-4DB8-A6C3-B06049206B00}" srcOrd="1" destOrd="0" presId="urn:microsoft.com/office/officeart/2005/8/layout/hList9"/>
    <dgm:cxn modelId="{82546361-E619-4F1E-A919-DF7762A23F4A}" type="presOf" srcId="{C1D4278F-AF3A-421F-ACD1-C25F1A31152A}" destId="{FEDA2A9A-2051-4B97-BF4D-FDB23C15F2CA}" srcOrd="0" destOrd="0" presId="urn:microsoft.com/office/officeart/2005/8/layout/hList9"/>
    <dgm:cxn modelId="{FC45F075-8559-486A-9591-2626467E0960}" srcId="{2153A832-9171-4D1E-8876-AAC72C2A0346}" destId="{C1D4278F-AF3A-421F-ACD1-C25F1A31152A}" srcOrd="1" destOrd="0" parTransId="{4564A8E1-28C6-4B8E-B1D2-E2D3EF194D07}" sibTransId="{AD63AA08-B661-4519-97FE-659361A59F55}"/>
    <dgm:cxn modelId="{9DB88193-8E35-4F9B-8561-E86FA146129E}" srcId="{2153A832-9171-4D1E-8876-AAC72C2A0346}" destId="{053263F8-B241-4452-AEA5-CBFCEE9DEBA3}" srcOrd="3" destOrd="0" parTransId="{A51825E8-F0E0-4919-B8B3-DFD98995FF52}" sibTransId="{D1AD58D6-C11E-486C-B4ED-B37985D154C3}"/>
    <dgm:cxn modelId="{9A5FBDCE-C7D8-46DC-AD2B-E59C84B7C113}" type="presOf" srcId="{73DCA558-98D0-4A77-AE5A-7C1D0FB51582}" destId="{D89A68DB-1CFD-4BE5-B1A7-B467D5C4C432}" srcOrd="1" destOrd="0" presId="urn:microsoft.com/office/officeart/2005/8/layout/hList9"/>
    <dgm:cxn modelId="{0BD33DDD-0E34-4FD9-8395-A37D62EE85E0}" type="presParOf" srcId="{2D7F1B53-E80C-418E-8F27-6E397D480DA2}" destId="{E0C544D2-4D35-4B5A-ADC3-D439801EB9CC}" srcOrd="0" destOrd="0" presId="urn:microsoft.com/office/officeart/2005/8/layout/hList9"/>
    <dgm:cxn modelId="{17CDE41E-B6F9-4EAA-93D9-E63F25771DF1}" type="presParOf" srcId="{2D7F1B53-E80C-418E-8F27-6E397D480DA2}" destId="{DDE67C2B-33FB-4BB0-AB93-4F5F8C5AAA26}" srcOrd="1" destOrd="0" presId="urn:microsoft.com/office/officeart/2005/8/layout/hList9"/>
    <dgm:cxn modelId="{65E03B5F-B33F-4CA8-80D3-6509DA8EBF17}" type="presParOf" srcId="{DDE67C2B-33FB-4BB0-AB93-4F5F8C5AAA26}" destId="{D2BFA7ED-0D9F-4ADA-8281-20F6BB4EE695}" srcOrd="0" destOrd="0" presId="urn:microsoft.com/office/officeart/2005/8/layout/hList9"/>
    <dgm:cxn modelId="{C30235A6-2255-4AB8-ADD9-6A1E6C53A6C7}" type="presParOf" srcId="{DDE67C2B-33FB-4BB0-AB93-4F5F8C5AAA26}" destId="{0EF6DF34-4835-4265-8A4E-CEA75C404A88}" srcOrd="1" destOrd="0" presId="urn:microsoft.com/office/officeart/2005/8/layout/hList9"/>
    <dgm:cxn modelId="{2E220AB2-5B61-4542-9202-F857C12545F5}" type="presParOf" srcId="{0EF6DF34-4835-4265-8A4E-CEA75C404A88}" destId="{FC3052D6-8F87-4894-912C-0AE3724A8BEC}" srcOrd="0" destOrd="0" presId="urn:microsoft.com/office/officeart/2005/8/layout/hList9"/>
    <dgm:cxn modelId="{EEE848B5-4BCB-410B-8AD3-9374F4B61E30}" type="presParOf" srcId="{0EF6DF34-4835-4265-8A4E-CEA75C404A88}" destId="{96CC528C-5E9B-4DB8-A6C3-B06049206B00}" srcOrd="1" destOrd="0" presId="urn:microsoft.com/office/officeart/2005/8/layout/hList9"/>
    <dgm:cxn modelId="{2EE6CD28-7AC7-4D32-ABD2-8D21D957D285}" type="presParOf" srcId="{2D7F1B53-E80C-418E-8F27-6E397D480DA2}" destId="{3F36493B-A251-423B-A3DA-152B2AD9500B}" srcOrd="2" destOrd="0" presId="urn:microsoft.com/office/officeart/2005/8/layout/hList9"/>
    <dgm:cxn modelId="{923E4BE8-7C0B-4E3B-A7AB-EA9CCC115980}" type="presParOf" srcId="{2D7F1B53-E80C-418E-8F27-6E397D480DA2}" destId="{08795CE4-7EEC-4B4D-AA5C-39ADC0DAC720}" srcOrd="3" destOrd="0" presId="urn:microsoft.com/office/officeart/2005/8/layout/hList9"/>
    <dgm:cxn modelId="{6FEF638B-FB85-4FE6-947E-7FECC6E165B5}" type="presParOf" srcId="{2D7F1B53-E80C-418E-8F27-6E397D480DA2}" destId="{626ED76F-AAEF-40EE-A9C6-02338EF16E5E}" srcOrd="4" destOrd="0" presId="urn:microsoft.com/office/officeart/2005/8/layout/hList9"/>
    <dgm:cxn modelId="{D5CE7528-E830-4D9C-8FE1-26079CD5DDFA}" type="presParOf" srcId="{2D7F1B53-E80C-418E-8F27-6E397D480DA2}" destId="{87A22B0B-092F-4C93-A73E-E3E5CE508177}" srcOrd="5" destOrd="0" presId="urn:microsoft.com/office/officeart/2005/8/layout/hList9"/>
    <dgm:cxn modelId="{9E905745-4DA1-4DCA-AA53-9BEAB391C76C}" type="presParOf" srcId="{2D7F1B53-E80C-418E-8F27-6E397D480DA2}" destId="{11BB383D-39AD-4E0E-9CFB-2B03F6993224}" srcOrd="6" destOrd="0" presId="urn:microsoft.com/office/officeart/2005/8/layout/hList9"/>
    <dgm:cxn modelId="{CB90567B-5501-45EA-BA3A-BB03FF95A2AA}" type="presParOf" srcId="{11BB383D-39AD-4E0E-9CFB-2B03F6993224}" destId="{665D9F10-E596-4D3C-B230-DFF425488139}" srcOrd="0" destOrd="0" presId="urn:microsoft.com/office/officeart/2005/8/layout/hList9"/>
    <dgm:cxn modelId="{EFEE00F7-9728-454E-990B-153E8D50D4F3}" type="presParOf" srcId="{11BB383D-39AD-4E0E-9CFB-2B03F6993224}" destId="{F5A3F2EB-1A5A-4D4F-93EE-9E85CADBCCD6}" srcOrd="1" destOrd="0" presId="urn:microsoft.com/office/officeart/2005/8/layout/hList9"/>
    <dgm:cxn modelId="{81D69B74-780A-43AE-B3F1-D3324A47540A}" type="presParOf" srcId="{F5A3F2EB-1A5A-4D4F-93EE-9E85CADBCCD6}" destId="{D861D5C3-93DC-471F-97BC-A8A04F9286C3}" srcOrd="0" destOrd="0" presId="urn:microsoft.com/office/officeart/2005/8/layout/hList9"/>
    <dgm:cxn modelId="{387E81A9-0E6E-4000-A1A7-A37A206B8615}" type="presParOf" srcId="{F5A3F2EB-1A5A-4D4F-93EE-9E85CADBCCD6}" destId="{88D7C10C-B539-4235-9DF8-7521FEAC86D1}" srcOrd="1" destOrd="0" presId="urn:microsoft.com/office/officeart/2005/8/layout/hList9"/>
    <dgm:cxn modelId="{D6C2FC33-7CF2-44CF-BEB8-36DDF4262F1F}" type="presParOf" srcId="{2D7F1B53-E80C-418E-8F27-6E397D480DA2}" destId="{47EAE7B2-51EB-4614-A4B7-3DD83E40C088}" srcOrd="7" destOrd="0" presId="urn:microsoft.com/office/officeart/2005/8/layout/hList9"/>
    <dgm:cxn modelId="{7A403D7D-87CB-4703-BA69-3AD11DB1462C}" type="presParOf" srcId="{2D7F1B53-E80C-418E-8F27-6E397D480DA2}" destId="{FEDA2A9A-2051-4B97-BF4D-FDB23C15F2CA}" srcOrd="8" destOrd="0" presId="urn:microsoft.com/office/officeart/2005/8/layout/hList9"/>
    <dgm:cxn modelId="{A519ED7C-7D5D-410F-9BF3-B9F0E000E8B8}" type="presParOf" srcId="{2D7F1B53-E80C-418E-8F27-6E397D480DA2}" destId="{69034B34-4EE4-46B9-BD7D-A49A2B78BE14}" srcOrd="9" destOrd="0" presId="urn:microsoft.com/office/officeart/2005/8/layout/hList9"/>
    <dgm:cxn modelId="{45B031C6-5D56-43F5-9146-A7301B4F330C}" type="presParOf" srcId="{2D7F1B53-E80C-418E-8F27-6E397D480DA2}" destId="{BEBF09FB-AD0D-4579-89B1-FED58C7052C8}" srcOrd="10" destOrd="0" presId="urn:microsoft.com/office/officeart/2005/8/layout/hList9"/>
    <dgm:cxn modelId="{F2B24C6A-1EE5-41A4-8E3E-DD0E70AAFF2E}" type="presParOf" srcId="{2D7F1B53-E80C-418E-8F27-6E397D480DA2}" destId="{CF5C5C7A-2C45-4069-ABEC-FFDC983C3C1D}" srcOrd="11" destOrd="0" presId="urn:microsoft.com/office/officeart/2005/8/layout/hList9"/>
    <dgm:cxn modelId="{6969D805-BB6B-4623-98B3-7793FFC5D498}" type="presParOf" srcId="{CF5C5C7A-2C45-4069-ABEC-FFDC983C3C1D}" destId="{F9E71B79-06AE-4D11-A58E-8B7ABEE7674D}" srcOrd="0" destOrd="0" presId="urn:microsoft.com/office/officeart/2005/8/layout/hList9"/>
    <dgm:cxn modelId="{04B8F152-C4FE-49BF-9AEA-E77F3BC72AC8}" type="presParOf" srcId="{CF5C5C7A-2C45-4069-ABEC-FFDC983C3C1D}" destId="{0AB58CBB-0A39-4508-A262-09B8145E205F}" srcOrd="1" destOrd="0" presId="urn:microsoft.com/office/officeart/2005/8/layout/hList9"/>
    <dgm:cxn modelId="{A2DE8A68-1326-4E5A-90EB-D5FBA67911C4}" type="presParOf" srcId="{0AB58CBB-0A39-4508-A262-09B8145E205F}" destId="{76321C0A-B96C-4409-B49E-3514AAC795A9}" srcOrd="0" destOrd="0" presId="urn:microsoft.com/office/officeart/2005/8/layout/hList9"/>
    <dgm:cxn modelId="{5C03450B-A1C2-43BE-8EF0-C949278807AE}" type="presParOf" srcId="{0AB58CBB-0A39-4508-A262-09B8145E205F}" destId="{D89A68DB-1CFD-4BE5-B1A7-B467D5C4C432}" srcOrd="1" destOrd="0" presId="urn:microsoft.com/office/officeart/2005/8/layout/hList9"/>
    <dgm:cxn modelId="{CF70E9C9-93C3-4A73-ADD6-4E801DCF0624}" type="presParOf" srcId="{2D7F1B53-E80C-418E-8F27-6E397D480DA2}" destId="{5D8F6131-DD97-4E47-B770-6D50D1A574EA}" srcOrd="12" destOrd="0" presId="urn:microsoft.com/office/officeart/2005/8/layout/hList9"/>
    <dgm:cxn modelId="{8A9775EC-5865-40E6-BA6E-5C896E77CF19}" type="presParOf" srcId="{2D7F1B53-E80C-418E-8F27-6E397D480DA2}" destId="{131BA0E3-B92D-4E5B-AB7B-27B286F3A502}" srcOrd="13" destOrd="0" presId="urn:microsoft.com/office/officeart/2005/8/layout/hList9"/>
    <dgm:cxn modelId="{9DEC4EC9-A956-4D3A-ABFC-A5C941114520}" type="presParOf" srcId="{2D7F1B53-E80C-418E-8F27-6E397D480DA2}" destId="{090742A8-D41B-4CAE-971B-A13312BB3230}" srcOrd="14" destOrd="0" presId="urn:microsoft.com/office/officeart/2005/8/layout/hList9"/>
    <dgm:cxn modelId="{16145600-D81F-4B1D-BE0F-81F544866C26}" type="presParOf" srcId="{2D7F1B53-E80C-418E-8F27-6E397D480DA2}" destId="{0CFBF9C0-E475-46EA-BEF3-2892397EC5D2}" srcOrd="15" destOrd="0" presId="urn:microsoft.com/office/officeart/2005/8/layout/hList9"/>
    <dgm:cxn modelId="{49BD8C8F-D0C2-466B-91EE-14AD7072C907}" type="presParOf" srcId="{2D7F1B53-E80C-418E-8F27-6E397D480DA2}" destId="{5E78511D-93E3-4F93-980C-FD8C26BC1082}" srcOrd="16" destOrd="0" presId="urn:microsoft.com/office/officeart/2005/8/layout/hList9"/>
    <dgm:cxn modelId="{0E15D482-D3D2-4D91-8E23-6B875EE172C5}" type="presParOf" srcId="{5E78511D-93E3-4F93-980C-FD8C26BC1082}" destId="{3EE490C1-1F68-4164-93DB-CB0C9509EC33}" srcOrd="0" destOrd="0" presId="urn:microsoft.com/office/officeart/2005/8/layout/hList9"/>
    <dgm:cxn modelId="{3744BDC7-0F69-4E54-87F7-17336953B27D}" type="presParOf" srcId="{5E78511D-93E3-4F93-980C-FD8C26BC1082}" destId="{382E5767-3104-44FE-A9C5-7F65BFCF71FB}" srcOrd="1" destOrd="0" presId="urn:microsoft.com/office/officeart/2005/8/layout/hList9"/>
    <dgm:cxn modelId="{1CF15419-4F6F-4907-AA89-F962C57195E0}" type="presParOf" srcId="{382E5767-3104-44FE-A9C5-7F65BFCF71FB}" destId="{467A1827-FA53-4238-B847-8D12EE5B64D4}" srcOrd="0" destOrd="0" presId="urn:microsoft.com/office/officeart/2005/8/layout/hList9"/>
    <dgm:cxn modelId="{7930B089-AB8F-48A0-8AB1-2269DD368EC3}" type="presParOf" srcId="{382E5767-3104-44FE-A9C5-7F65BFCF71FB}" destId="{E6AB71FA-7A9D-4A32-9FEC-C689A2975409}" srcOrd="1" destOrd="0" presId="urn:microsoft.com/office/officeart/2005/8/layout/hList9"/>
    <dgm:cxn modelId="{8F541F41-EFB3-487F-93B2-608942C06AA9}" type="presParOf" srcId="{2D7F1B53-E80C-418E-8F27-6E397D480DA2}" destId="{70D2DDEB-EA97-4807-AE3B-A62445720ED6}" srcOrd="17" destOrd="0" presId="urn:microsoft.com/office/officeart/2005/8/layout/hList9"/>
    <dgm:cxn modelId="{24530C84-0583-4E32-B658-D2369595EE70}" type="presParOf" srcId="{2D7F1B53-E80C-418E-8F27-6E397D480DA2}" destId="{F20DD656-A670-4DD6-85D3-92FBFD5B791F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E7EBE4-8130-4237-B6F6-89071E85211E}" type="doc">
      <dgm:prSet loTypeId="urn:microsoft.com/office/officeart/2005/8/layout/hList9" loCatId="list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endParaRPr lang="es-ES"/>
        </a:p>
      </dgm:t>
    </dgm:pt>
    <dgm:pt modelId="{CDF26AF1-5679-47BA-811C-F1EC94B7532F}">
      <dgm:prSet phldrT="[Text]"/>
      <dgm:spPr/>
      <dgm:t>
        <a:bodyPr/>
        <a:lstStyle/>
        <a:p>
          <a:r>
            <a:rPr lang="en-US" dirty="0" smtClean="0"/>
            <a:t>EMMA</a:t>
          </a:r>
          <a:endParaRPr lang="es-ES" dirty="0"/>
        </a:p>
      </dgm:t>
    </dgm:pt>
    <dgm:pt modelId="{8A50635C-2FA5-4E2A-9A70-3C1B7ECA3C11}" type="parTrans" cxnId="{7481822F-4D87-4B6B-A8D7-7334880E676D}">
      <dgm:prSet/>
      <dgm:spPr/>
      <dgm:t>
        <a:bodyPr/>
        <a:lstStyle/>
        <a:p>
          <a:endParaRPr lang="es-ES"/>
        </a:p>
      </dgm:t>
    </dgm:pt>
    <dgm:pt modelId="{89E8DE77-25A1-4146-8DFD-FF7E94623AA7}" type="sibTrans" cxnId="{7481822F-4D87-4B6B-A8D7-7334880E676D}">
      <dgm:prSet/>
      <dgm:spPr/>
      <dgm:t>
        <a:bodyPr/>
        <a:lstStyle/>
        <a:p>
          <a:endParaRPr lang="es-ES"/>
        </a:p>
      </dgm:t>
    </dgm:pt>
    <dgm:pt modelId="{C19EB53C-1C61-40A8-B3D4-5D1A3B1E07D9}">
      <dgm:prSet phldrT="[Text]"/>
      <dgm:spPr/>
      <dgm:t>
        <a:bodyPr/>
        <a:lstStyle/>
        <a:p>
          <a:pPr algn="ctr"/>
          <a:r>
            <a:rPr lang="en-US" dirty="0" err="1" smtClean="0"/>
            <a:t>Orientado</a:t>
          </a:r>
          <a:r>
            <a:rPr lang="en-US" dirty="0" smtClean="0"/>
            <a:t> a </a:t>
          </a:r>
          <a:r>
            <a:rPr lang="en-US" dirty="0" err="1" smtClean="0"/>
            <a:t>emergencias</a:t>
          </a:r>
          <a:endParaRPr lang="es-ES" dirty="0"/>
        </a:p>
      </dgm:t>
    </dgm:pt>
    <dgm:pt modelId="{DAD2E3DA-64EC-4BE3-9FE7-1C986156067C}" type="parTrans" cxnId="{61CE559D-0D78-4782-B568-7479B04C6057}">
      <dgm:prSet/>
      <dgm:spPr/>
      <dgm:t>
        <a:bodyPr/>
        <a:lstStyle/>
        <a:p>
          <a:endParaRPr lang="es-ES"/>
        </a:p>
      </dgm:t>
    </dgm:pt>
    <dgm:pt modelId="{88100698-E68F-47F2-A83E-55E97100D90B}" type="sibTrans" cxnId="{61CE559D-0D78-4782-B568-7479B04C6057}">
      <dgm:prSet/>
      <dgm:spPr/>
      <dgm:t>
        <a:bodyPr/>
        <a:lstStyle/>
        <a:p>
          <a:endParaRPr lang="es-ES"/>
        </a:p>
      </dgm:t>
    </dgm:pt>
    <dgm:pt modelId="{A838DDF5-20F7-4890-9F30-A7688B9353B4}">
      <dgm:prSet phldrT="[Text]"/>
      <dgm:spPr/>
      <dgm:t>
        <a:bodyPr/>
        <a:lstStyle/>
        <a:p>
          <a:pPr algn="ctr"/>
          <a:r>
            <a:rPr lang="en-US" dirty="0" err="1" smtClean="0"/>
            <a:t>Amplio</a:t>
          </a:r>
          <a:r>
            <a:rPr lang="en-US" dirty="0" smtClean="0"/>
            <a:t> </a:t>
          </a:r>
          <a:r>
            <a:rPr lang="en-US" dirty="0" err="1" smtClean="0"/>
            <a:t>rango</a:t>
          </a:r>
          <a:r>
            <a:rPr lang="en-US" dirty="0" smtClean="0"/>
            <a:t> de </a:t>
          </a:r>
          <a:r>
            <a:rPr lang="en-US" dirty="0" err="1" smtClean="0"/>
            <a:t>tipos</a:t>
          </a:r>
          <a:r>
            <a:rPr lang="en-US" dirty="0" smtClean="0"/>
            <a:t> de </a:t>
          </a:r>
          <a:r>
            <a:rPr lang="en-US" dirty="0" err="1" smtClean="0"/>
            <a:t>mercados</a:t>
          </a:r>
          <a:endParaRPr lang="es-ES" dirty="0"/>
        </a:p>
      </dgm:t>
    </dgm:pt>
    <dgm:pt modelId="{90C64FDA-6B0B-4589-A0D1-99B11C52EE82}" type="parTrans" cxnId="{D2FFD7B2-615A-4E7C-A7D2-EC55DD86A150}">
      <dgm:prSet/>
      <dgm:spPr/>
      <dgm:t>
        <a:bodyPr/>
        <a:lstStyle/>
        <a:p>
          <a:endParaRPr lang="es-ES"/>
        </a:p>
      </dgm:t>
    </dgm:pt>
    <dgm:pt modelId="{A391BB50-5938-4A30-8A79-0513081163E9}" type="sibTrans" cxnId="{D2FFD7B2-615A-4E7C-A7D2-EC55DD86A150}">
      <dgm:prSet/>
      <dgm:spPr/>
      <dgm:t>
        <a:bodyPr/>
        <a:lstStyle/>
        <a:p>
          <a:endParaRPr lang="es-ES"/>
        </a:p>
      </dgm:t>
    </dgm:pt>
    <dgm:pt modelId="{C3610F35-A563-4076-9700-790F31CDCBC0}">
      <dgm:prSet/>
      <dgm:spPr/>
      <dgm:t>
        <a:bodyPr/>
        <a:lstStyle/>
        <a:p>
          <a:pPr algn="ctr"/>
          <a:r>
            <a:rPr lang="en-US" dirty="0" err="1" smtClean="0"/>
            <a:t>Análisis</a:t>
          </a:r>
          <a:r>
            <a:rPr lang="en-US" dirty="0" smtClean="0"/>
            <a:t> </a:t>
          </a:r>
          <a:r>
            <a:rPr lang="en-US" dirty="0" err="1" smtClean="0"/>
            <a:t>localizado</a:t>
          </a:r>
          <a:endParaRPr lang="es-ES" dirty="0"/>
        </a:p>
      </dgm:t>
    </dgm:pt>
    <dgm:pt modelId="{BB52316A-5B70-42CC-BEDF-05F2A51FD1CF}" type="parTrans" cxnId="{AAFBD2ED-35CC-4C80-BEB8-A7737BA14E44}">
      <dgm:prSet/>
      <dgm:spPr/>
      <dgm:t>
        <a:bodyPr/>
        <a:lstStyle/>
        <a:p>
          <a:endParaRPr lang="es-ES"/>
        </a:p>
      </dgm:t>
    </dgm:pt>
    <dgm:pt modelId="{002EF74B-8E61-4967-9944-7B2FFE854DA7}" type="sibTrans" cxnId="{AAFBD2ED-35CC-4C80-BEB8-A7737BA14E44}">
      <dgm:prSet/>
      <dgm:spPr/>
      <dgm:t>
        <a:bodyPr/>
        <a:lstStyle/>
        <a:p>
          <a:endParaRPr lang="es-ES"/>
        </a:p>
      </dgm:t>
    </dgm:pt>
    <dgm:pt modelId="{29F9E613-F5AA-48E9-B696-C712A5A99728}">
      <dgm:prSet phldrT="[Text]"/>
      <dgm:spPr/>
      <dgm:t>
        <a:bodyPr/>
        <a:lstStyle/>
        <a:p>
          <a:pPr algn="ctr"/>
          <a:r>
            <a:rPr lang="en-US" dirty="0" err="1" smtClean="0"/>
            <a:t>Requiere</a:t>
          </a:r>
          <a:r>
            <a:rPr lang="en-US" dirty="0" smtClean="0"/>
            <a:t> personal con un </a:t>
          </a:r>
          <a:r>
            <a:rPr lang="en-US" dirty="0" err="1" smtClean="0"/>
            <a:t>grado</a:t>
          </a:r>
          <a:r>
            <a:rPr lang="en-US" dirty="0" smtClean="0"/>
            <a:t> </a:t>
          </a:r>
          <a:r>
            <a:rPr lang="en-US" dirty="0" err="1" smtClean="0"/>
            <a:t>medio</a:t>
          </a:r>
          <a:r>
            <a:rPr lang="en-US" dirty="0" smtClean="0"/>
            <a:t>/alto de </a:t>
          </a:r>
          <a:r>
            <a:rPr lang="en-US" dirty="0" err="1" smtClean="0"/>
            <a:t>especialización</a:t>
          </a:r>
          <a:r>
            <a:rPr lang="en-US" dirty="0" smtClean="0"/>
            <a:t> y </a:t>
          </a:r>
          <a:r>
            <a:rPr lang="en-US" dirty="0" err="1" smtClean="0"/>
            <a:t>recursos</a:t>
          </a:r>
          <a:endParaRPr lang="es-ES" dirty="0"/>
        </a:p>
      </dgm:t>
    </dgm:pt>
    <dgm:pt modelId="{48E0F284-9ED8-43F9-B37A-27D9B08F3F31}" type="parTrans" cxnId="{7D05C145-F883-400A-BBFB-69B1B2F013BA}">
      <dgm:prSet/>
      <dgm:spPr/>
      <dgm:t>
        <a:bodyPr/>
        <a:lstStyle/>
        <a:p>
          <a:endParaRPr lang="en-US"/>
        </a:p>
      </dgm:t>
    </dgm:pt>
    <dgm:pt modelId="{28A75E7A-BADD-474C-BD7F-F28502F4CEF7}" type="sibTrans" cxnId="{7D05C145-F883-400A-BBFB-69B1B2F013BA}">
      <dgm:prSet/>
      <dgm:spPr/>
      <dgm:t>
        <a:bodyPr/>
        <a:lstStyle/>
        <a:p>
          <a:endParaRPr lang="en-US"/>
        </a:p>
      </dgm:t>
    </dgm:pt>
    <dgm:pt modelId="{EB95E091-ACCE-4E69-AE85-34B6BA45FBF7}" type="pres">
      <dgm:prSet presAssocID="{4DE7EBE4-8130-4237-B6F6-89071E85211E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6BD59A60-AAB9-4B8C-BA92-C1E1B36BC0C1}" type="pres">
      <dgm:prSet presAssocID="{CDF26AF1-5679-47BA-811C-F1EC94B7532F}" presName="posSpace" presStyleCnt="0"/>
      <dgm:spPr/>
      <dgm:t>
        <a:bodyPr/>
        <a:lstStyle/>
        <a:p>
          <a:endParaRPr lang="es-ES"/>
        </a:p>
      </dgm:t>
    </dgm:pt>
    <dgm:pt modelId="{3E3E3860-9B1D-4794-8A20-59AE2A9571DE}" type="pres">
      <dgm:prSet presAssocID="{CDF26AF1-5679-47BA-811C-F1EC94B7532F}" presName="vertFlow" presStyleCnt="0"/>
      <dgm:spPr/>
      <dgm:t>
        <a:bodyPr/>
        <a:lstStyle/>
        <a:p>
          <a:endParaRPr lang="es-ES"/>
        </a:p>
      </dgm:t>
    </dgm:pt>
    <dgm:pt modelId="{12C81CA0-6C3C-4EB2-9BD9-F04A3DF72196}" type="pres">
      <dgm:prSet presAssocID="{CDF26AF1-5679-47BA-811C-F1EC94B7532F}" presName="topSpace" presStyleCnt="0"/>
      <dgm:spPr/>
      <dgm:t>
        <a:bodyPr/>
        <a:lstStyle/>
        <a:p>
          <a:endParaRPr lang="es-ES"/>
        </a:p>
      </dgm:t>
    </dgm:pt>
    <dgm:pt modelId="{A5491D18-BEF8-4194-AC24-CD26136B3012}" type="pres">
      <dgm:prSet presAssocID="{CDF26AF1-5679-47BA-811C-F1EC94B7532F}" presName="firstComp" presStyleCnt="0"/>
      <dgm:spPr/>
      <dgm:t>
        <a:bodyPr/>
        <a:lstStyle/>
        <a:p>
          <a:endParaRPr lang="es-ES"/>
        </a:p>
      </dgm:t>
    </dgm:pt>
    <dgm:pt modelId="{A5D2292F-9C97-4EE6-B091-2FC4EFB2E08A}" type="pres">
      <dgm:prSet presAssocID="{CDF26AF1-5679-47BA-811C-F1EC94B7532F}" presName="firstChild" presStyleLbl="bgAccFollowNode1" presStyleIdx="0" presStyleCnt="4"/>
      <dgm:spPr/>
      <dgm:t>
        <a:bodyPr/>
        <a:lstStyle/>
        <a:p>
          <a:endParaRPr lang="es-ES"/>
        </a:p>
      </dgm:t>
    </dgm:pt>
    <dgm:pt modelId="{9A295A9B-929F-49EB-9F79-5EF67A6DF311}" type="pres">
      <dgm:prSet presAssocID="{CDF26AF1-5679-47BA-811C-F1EC94B7532F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5768945-F681-4786-98D4-75E57E298469}" type="pres">
      <dgm:prSet presAssocID="{29F9E613-F5AA-48E9-B696-C712A5A99728}" presName="comp" presStyleCnt="0"/>
      <dgm:spPr/>
    </dgm:pt>
    <dgm:pt modelId="{3579625F-5FC9-4EDE-80F9-37C0019A921B}" type="pres">
      <dgm:prSet presAssocID="{29F9E613-F5AA-48E9-B696-C712A5A99728}" presName="child" presStyleLbl="bgAccFollowNode1" presStyleIdx="1" presStyleCnt="4"/>
      <dgm:spPr/>
      <dgm:t>
        <a:bodyPr/>
        <a:lstStyle/>
        <a:p>
          <a:endParaRPr lang="es-ES"/>
        </a:p>
      </dgm:t>
    </dgm:pt>
    <dgm:pt modelId="{8BE76C11-F653-452D-B9DC-D1CEF189DEF0}" type="pres">
      <dgm:prSet presAssocID="{29F9E613-F5AA-48E9-B696-C712A5A99728}" presName="childTx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61EEB73-3625-40E9-98E1-38466BECBA65}" type="pres">
      <dgm:prSet presAssocID="{A838DDF5-20F7-4890-9F30-A7688B9353B4}" presName="comp" presStyleCnt="0"/>
      <dgm:spPr/>
      <dgm:t>
        <a:bodyPr/>
        <a:lstStyle/>
        <a:p>
          <a:endParaRPr lang="es-ES"/>
        </a:p>
      </dgm:t>
    </dgm:pt>
    <dgm:pt modelId="{740CDCC3-5DD9-4E4B-9506-037704AA0116}" type="pres">
      <dgm:prSet presAssocID="{A838DDF5-20F7-4890-9F30-A7688B9353B4}" presName="child" presStyleLbl="bgAccFollowNode1" presStyleIdx="2" presStyleCnt="4"/>
      <dgm:spPr/>
      <dgm:t>
        <a:bodyPr/>
        <a:lstStyle/>
        <a:p>
          <a:endParaRPr lang="es-ES"/>
        </a:p>
      </dgm:t>
    </dgm:pt>
    <dgm:pt modelId="{02B68972-8949-4F7F-ADC8-74CDC55A4AF7}" type="pres">
      <dgm:prSet presAssocID="{A838DDF5-20F7-4890-9F30-A7688B9353B4}" presName="childTx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A51E3EA-45BF-4843-B512-38B409A1C0CB}" type="pres">
      <dgm:prSet presAssocID="{C3610F35-A563-4076-9700-790F31CDCBC0}" presName="comp" presStyleCnt="0"/>
      <dgm:spPr/>
      <dgm:t>
        <a:bodyPr/>
        <a:lstStyle/>
        <a:p>
          <a:endParaRPr lang="es-ES"/>
        </a:p>
      </dgm:t>
    </dgm:pt>
    <dgm:pt modelId="{B4DF4BDD-2DB3-46C1-9847-53AB00A62346}" type="pres">
      <dgm:prSet presAssocID="{C3610F35-A563-4076-9700-790F31CDCBC0}" presName="child" presStyleLbl="bgAccFollowNode1" presStyleIdx="3" presStyleCnt="4"/>
      <dgm:spPr/>
      <dgm:t>
        <a:bodyPr/>
        <a:lstStyle/>
        <a:p>
          <a:endParaRPr lang="es-ES"/>
        </a:p>
      </dgm:t>
    </dgm:pt>
    <dgm:pt modelId="{A2CC7452-E2D6-4E43-908F-71E007EAEB16}" type="pres">
      <dgm:prSet presAssocID="{C3610F35-A563-4076-9700-790F31CDCBC0}" presName="childTx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ABBCC34-0E6E-4644-ADBA-AA6B2DC60839}" type="pres">
      <dgm:prSet presAssocID="{CDF26AF1-5679-47BA-811C-F1EC94B7532F}" presName="negSpace" presStyleCnt="0"/>
      <dgm:spPr/>
      <dgm:t>
        <a:bodyPr/>
        <a:lstStyle/>
        <a:p>
          <a:endParaRPr lang="es-ES"/>
        </a:p>
      </dgm:t>
    </dgm:pt>
    <dgm:pt modelId="{1CDA1825-2726-48F8-A247-8D7530472C05}" type="pres">
      <dgm:prSet presAssocID="{CDF26AF1-5679-47BA-811C-F1EC94B7532F}" presName="circle" presStyleLbl="node1" presStyleIdx="0" presStyleCnt="1"/>
      <dgm:spPr/>
      <dgm:t>
        <a:bodyPr/>
        <a:lstStyle/>
        <a:p>
          <a:endParaRPr lang="es-ES"/>
        </a:p>
      </dgm:t>
    </dgm:pt>
  </dgm:ptLst>
  <dgm:cxnLst>
    <dgm:cxn modelId="{B5DB3F8B-389B-4BC3-ADEC-B10C03A8EF56}" type="presOf" srcId="{A838DDF5-20F7-4890-9F30-A7688B9353B4}" destId="{740CDCC3-5DD9-4E4B-9506-037704AA0116}" srcOrd="0" destOrd="0" presId="urn:microsoft.com/office/officeart/2005/8/layout/hList9"/>
    <dgm:cxn modelId="{9714C365-890D-4843-83BE-8CE54887DA54}" type="presOf" srcId="{C19EB53C-1C61-40A8-B3D4-5D1A3B1E07D9}" destId="{A5D2292F-9C97-4EE6-B091-2FC4EFB2E08A}" srcOrd="0" destOrd="0" presId="urn:microsoft.com/office/officeart/2005/8/layout/hList9"/>
    <dgm:cxn modelId="{9F458490-200A-4804-9C83-A0201B2FF699}" type="presOf" srcId="{C19EB53C-1C61-40A8-B3D4-5D1A3B1E07D9}" destId="{9A295A9B-929F-49EB-9F79-5EF67A6DF311}" srcOrd="1" destOrd="0" presId="urn:microsoft.com/office/officeart/2005/8/layout/hList9"/>
    <dgm:cxn modelId="{FB4EDF28-7A83-4E63-BF90-813C5D398EED}" type="presOf" srcId="{29F9E613-F5AA-48E9-B696-C712A5A99728}" destId="{8BE76C11-F653-452D-B9DC-D1CEF189DEF0}" srcOrd="1" destOrd="0" presId="urn:microsoft.com/office/officeart/2005/8/layout/hList9"/>
    <dgm:cxn modelId="{444B8686-6981-4C60-81A7-DEBAAE0D70F0}" type="presOf" srcId="{29F9E613-F5AA-48E9-B696-C712A5A99728}" destId="{3579625F-5FC9-4EDE-80F9-37C0019A921B}" srcOrd="0" destOrd="0" presId="urn:microsoft.com/office/officeart/2005/8/layout/hList9"/>
    <dgm:cxn modelId="{38963405-FF83-4A7C-9CEE-B99599D27C49}" type="presOf" srcId="{A838DDF5-20F7-4890-9F30-A7688B9353B4}" destId="{02B68972-8949-4F7F-ADC8-74CDC55A4AF7}" srcOrd="1" destOrd="0" presId="urn:microsoft.com/office/officeart/2005/8/layout/hList9"/>
    <dgm:cxn modelId="{7481822F-4D87-4B6B-A8D7-7334880E676D}" srcId="{4DE7EBE4-8130-4237-B6F6-89071E85211E}" destId="{CDF26AF1-5679-47BA-811C-F1EC94B7532F}" srcOrd="0" destOrd="0" parTransId="{8A50635C-2FA5-4E2A-9A70-3C1B7ECA3C11}" sibTransId="{89E8DE77-25A1-4146-8DFD-FF7E94623AA7}"/>
    <dgm:cxn modelId="{AAFBD2ED-35CC-4C80-BEB8-A7737BA14E44}" srcId="{CDF26AF1-5679-47BA-811C-F1EC94B7532F}" destId="{C3610F35-A563-4076-9700-790F31CDCBC0}" srcOrd="3" destOrd="0" parTransId="{BB52316A-5B70-42CC-BEDF-05F2A51FD1CF}" sibTransId="{002EF74B-8E61-4967-9944-7B2FFE854DA7}"/>
    <dgm:cxn modelId="{0B96E1AE-D545-4662-9258-CCAF764DDEFE}" type="presOf" srcId="{C3610F35-A563-4076-9700-790F31CDCBC0}" destId="{B4DF4BDD-2DB3-46C1-9847-53AB00A62346}" srcOrd="0" destOrd="0" presId="urn:microsoft.com/office/officeart/2005/8/layout/hList9"/>
    <dgm:cxn modelId="{D68ABBB4-9E29-49AC-B756-AD8A5156354F}" type="presOf" srcId="{CDF26AF1-5679-47BA-811C-F1EC94B7532F}" destId="{1CDA1825-2726-48F8-A247-8D7530472C05}" srcOrd="0" destOrd="0" presId="urn:microsoft.com/office/officeart/2005/8/layout/hList9"/>
    <dgm:cxn modelId="{8718DCC8-58D1-4EC9-A568-BE98C3B0A48F}" type="presOf" srcId="{C3610F35-A563-4076-9700-790F31CDCBC0}" destId="{A2CC7452-E2D6-4E43-908F-71E007EAEB16}" srcOrd="1" destOrd="0" presId="urn:microsoft.com/office/officeart/2005/8/layout/hList9"/>
    <dgm:cxn modelId="{D2FFD7B2-615A-4E7C-A7D2-EC55DD86A150}" srcId="{CDF26AF1-5679-47BA-811C-F1EC94B7532F}" destId="{A838DDF5-20F7-4890-9F30-A7688B9353B4}" srcOrd="2" destOrd="0" parTransId="{90C64FDA-6B0B-4589-A0D1-99B11C52EE82}" sibTransId="{A391BB50-5938-4A30-8A79-0513081163E9}"/>
    <dgm:cxn modelId="{61CE559D-0D78-4782-B568-7479B04C6057}" srcId="{CDF26AF1-5679-47BA-811C-F1EC94B7532F}" destId="{C19EB53C-1C61-40A8-B3D4-5D1A3B1E07D9}" srcOrd="0" destOrd="0" parTransId="{DAD2E3DA-64EC-4BE3-9FE7-1C986156067C}" sibTransId="{88100698-E68F-47F2-A83E-55E97100D90B}"/>
    <dgm:cxn modelId="{7D05C145-F883-400A-BBFB-69B1B2F013BA}" srcId="{CDF26AF1-5679-47BA-811C-F1EC94B7532F}" destId="{29F9E613-F5AA-48E9-B696-C712A5A99728}" srcOrd="1" destOrd="0" parTransId="{48E0F284-9ED8-43F9-B37A-27D9B08F3F31}" sibTransId="{28A75E7A-BADD-474C-BD7F-F28502F4CEF7}"/>
    <dgm:cxn modelId="{0EF740C4-FDD5-4E50-8A47-5238371D589F}" type="presOf" srcId="{4DE7EBE4-8130-4237-B6F6-89071E85211E}" destId="{EB95E091-ACCE-4E69-AE85-34B6BA45FBF7}" srcOrd="0" destOrd="0" presId="urn:microsoft.com/office/officeart/2005/8/layout/hList9"/>
    <dgm:cxn modelId="{6369ED49-0724-41A1-B543-4CC4EDF99B87}" type="presParOf" srcId="{EB95E091-ACCE-4E69-AE85-34B6BA45FBF7}" destId="{6BD59A60-AAB9-4B8C-BA92-C1E1B36BC0C1}" srcOrd="0" destOrd="0" presId="urn:microsoft.com/office/officeart/2005/8/layout/hList9"/>
    <dgm:cxn modelId="{E90E6741-C9C0-40C9-955F-65073C9B7EB3}" type="presParOf" srcId="{EB95E091-ACCE-4E69-AE85-34B6BA45FBF7}" destId="{3E3E3860-9B1D-4794-8A20-59AE2A9571DE}" srcOrd="1" destOrd="0" presId="urn:microsoft.com/office/officeart/2005/8/layout/hList9"/>
    <dgm:cxn modelId="{7B9CB922-8881-4D4E-A3BF-AE49FBD873B8}" type="presParOf" srcId="{3E3E3860-9B1D-4794-8A20-59AE2A9571DE}" destId="{12C81CA0-6C3C-4EB2-9BD9-F04A3DF72196}" srcOrd="0" destOrd="0" presId="urn:microsoft.com/office/officeart/2005/8/layout/hList9"/>
    <dgm:cxn modelId="{7B83EE08-032A-465B-B20E-0315CA232786}" type="presParOf" srcId="{3E3E3860-9B1D-4794-8A20-59AE2A9571DE}" destId="{A5491D18-BEF8-4194-AC24-CD26136B3012}" srcOrd="1" destOrd="0" presId="urn:microsoft.com/office/officeart/2005/8/layout/hList9"/>
    <dgm:cxn modelId="{226337B6-E93A-4C24-A108-EFDD691B459B}" type="presParOf" srcId="{A5491D18-BEF8-4194-AC24-CD26136B3012}" destId="{A5D2292F-9C97-4EE6-B091-2FC4EFB2E08A}" srcOrd="0" destOrd="0" presId="urn:microsoft.com/office/officeart/2005/8/layout/hList9"/>
    <dgm:cxn modelId="{661C38E8-D5E4-499C-B30B-0080F5188CBC}" type="presParOf" srcId="{A5491D18-BEF8-4194-AC24-CD26136B3012}" destId="{9A295A9B-929F-49EB-9F79-5EF67A6DF311}" srcOrd="1" destOrd="0" presId="urn:microsoft.com/office/officeart/2005/8/layout/hList9"/>
    <dgm:cxn modelId="{10D862BD-E8E5-48D9-8943-6CAA963BADAA}" type="presParOf" srcId="{3E3E3860-9B1D-4794-8A20-59AE2A9571DE}" destId="{85768945-F681-4786-98D4-75E57E298469}" srcOrd="2" destOrd="0" presId="urn:microsoft.com/office/officeart/2005/8/layout/hList9"/>
    <dgm:cxn modelId="{D1BAA467-127A-4CE7-AD0D-72C230A2CCCA}" type="presParOf" srcId="{85768945-F681-4786-98D4-75E57E298469}" destId="{3579625F-5FC9-4EDE-80F9-37C0019A921B}" srcOrd="0" destOrd="0" presId="urn:microsoft.com/office/officeart/2005/8/layout/hList9"/>
    <dgm:cxn modelId="{CD15CEE9-9317-46F6-AF8A-EA96F2574758}" type="presParOf" srcId="{85768945-F681-4786-98D4-75E57E298469}" destId="{8BE76C11-F653-452D-B9DC-D1CEF189DEF0}" srcOrd="1" destOrd="0" presId="urn:microsoft.com/office/officeart/2005/8/layout/hList9"/>
    <dgm:cxn modelId="{8A3E9DD9-096D-43F7-A9AE-C9FE94028615}" type="presParOf" srcId="{3E3E3860-9B1D-4794-8A20-59AE2A9571DE}" destId="{E61EEB73-3625-40E9-98E1-38466BECBA65}" srcOrd="3" destOrd="0" presId="urn:microsoft.com/office/officeart/2005/8/layout/hList9"/>
    <dgm:cxn modelId="{EBF4892B-0E94-490F-8A6A-E034B59CBFFF}" type="presParOf" srcId="{E61EEB73-3625-40E9-98E1-38466BECBA65}" destId="{740CDCC3-5DD9-4E4B-9506-037704AA0116}" srcOrd="0" destOrd="0" presId="urn:microsoft.com/office/officeart/2005/8/layout/hList9"/>
    <dgm:cxn modelId="{7C6981EF-0E20-4179-B2E9-4C036EF9B50F}" type="presParOf" srcId="{E61EEB73-3625-40E9-98E1-38466BECBA65}" destId="{02B68972-8949-4F7F-ADC8-74CDC55A4AF7}" srcOrd="1" destOrd="0" presId="urn:microsoft.com/office/officeart/2005/8/layout/hList9"/>
    <dgm:cxn modelId="{FB01ED48-C64D-4124-90EA-B722CBFB92E9}" type="presParOf" srcId="{3E3E3860-9B1D-4794-8A20-59AE2A9571DE}" destId="{6A51E3EA-45BF-4843-B512-38B409A1C0CB}" srcOrd="4" destOrd="0" presId="urn:microsoft.com/office/officeart/2005/8/layout/hList9"/>
    <dgm:cxn modelId="{D7860EDE-A889-4F21-BB7D-4C41F3D225F7}" type="presParOf" srcId="{6A51E3EA-45BF-4843-B512-38B409A1C0CB}" destId="{B4DF4BDD-2DB3-46C1-9847-53AB00A62346}" srcOrd="0" destOrd="0" presId="urn:microsoft.com/office/officeart/2005/8/layout/hList9"/>
    <dgm:cxn modelId="{8B9C711D-BDA9-469E-8D66-DB7F14320BF6}" type="presParOf" srcId="{6A51E3EA-45BF-4843-B512-38B409A1C0CB}" destId="{A2CC7452-E2D6-4E43-908F-71E007EAEB16}" srcOrd="1" destOrd="0" presId="urn:microsoft.com/office/officeart/2005/8/layout/hList9"/>
    <dgm:cxn modelId="{DB9A633E-E1F2-4381-8000-9B3DBC0CD583}" type="presParOf" srcId="{EB95E091-ACCE-4E69-AE85-34B6BA45FBF7}" destId="{4ABBCC34-0E6E-4644-ADBA-AA6B2DC60839}" srcOrd="2" destOrd="0" presId="urn:microsoft.com/office/officeart/2005/8/layout/hList9"/>
    <dgm:cxn modelId="{B4D5ADAA-2FA7-418E-BE74-0DE6D7630F1A}" type="presParOf" srcId="{EB95E091-ACCE-4E69-AE85-34B6BA45FBF7}" destId="{1CDA1825-2726-48F8-A247-8D7530472C05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3CCA6B-D305-4FB4-890A-9C4C2C83194A}" type="doc">
      <dgm:prSet loTypeId="urn:microsoft.com/office/officeart/2005/8/layout/hList9" loCatId="list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endParaRPr lang="es-ES"/>
        </a:p>
      </dgm:t>
    </dgm:pt>
    <dgm:pt modelId="{52D3F348-4D6F-41E6-9182-4F80E0F744FE}">
      <dgm:prSet phldrT="[Text]"/>
      <dgm:spPr/>
      <dgm:t>
        <a:bodyPr/>
        <a:lstStyle/>
        <a:p>
          <a:r>
            <a:rPr lang="en-US" dirty="0" smtClean="0"/>
            <a:t>PCMMA</a:t>
          </a:r>
          <a:endParaRPr lang="es-ES" dirty="0"/>
        </a:p>
      </dgm:t>
    </dgm:pt>
    <dgm:pt modelId="{A5BD318D-7535-4DCE-9383-9E443A686543}" type="parTrans" cxnId="{76C75013-31BE-452D-A79C-0BCC1A4860B2}">
      <dgm:prSet/>
      <dgm:spPr/>
      <dgm:t>
        <a:bodyPr/>
        <a:lstStyle/>
        <a:p>
          <a:endParaRPr lang="es-ES"/>
        </a:p>
      </dgm:t>
    </dgm:pt>
    <dgm:pt modelId="{8A2F206F-A97D-4B1B-9A4C-3BF50BE6B173}" type="sibTrans" cxnId="{76C75013-31BE-452D-A79C-0BCC1A4860B2}">
      <dgm:prSet/>
      <dgm:spPr/>
      <dgm:t>
        <a:bodyPr/>
        <a:lstStyle/>
        <a:p>
          <a:endParaRPr lang="es-ES"/>
        </a:p>
      </dgm:t>
    </dgm:pt>
    <dgm:pt modelId="{122A4A86-2837-4A4E-8884-DC40417E12EE}">
      <dgm:prSet phldrT="[Text]"/>
      <dgm:spPr/>
      <dgm:t>
        <a:bodyPr/>
        <a:lstStyle/>
        <a:p>
          <a:pPr algn="ctr"/>
          <a:r>
            <a:rPr lang="en-US" dirty="0" err="1" smtClean="0"/>
            <a:t>Orientado</a:t>
          </a:r>
          <a:r>
            <a:rPr lang="en-US" dirty="0" smtClean="0"/>
            <a:t> a </a:t>
          </a:r>
          <a:r>
            <a:rPr lang="en-US" dirty="0" err="1" smtClean="0"/>
            <a:t>contextos</a:t>
          </a:r>
          <a:r>
            <a:rPr lang="en-US" dirty="0" smtClean="0"/>
            <a:t> pre-crisis o crisis de </a:t>
          </a:r>
          <a:r>
            <a:rPr lang="en-US" dirty="0" err="1" smtClean="0"/>
            <a:t>desarrollo</a:t>
          </a:r>
          <a:r>
            <a:rPr lang="en-US" dirty="0" smtClean="0"/>
            <a:t> lento</a:t>
          </a:r>
          <a:endParaRPr lang="es-ES" dirty="0"/>
        </a:p>
      </dgm:t>
    </dgm:pt>
    <dgm:pt modelId="{552224D1-85DC-4853-9095-AB8C17EFC1F8}" type="parTrans" cxnId="{16B70A6F-514E-4AE4-B13A-7BEC0204D585}">
      <dgm:prSet/>
      <dgm:spPr/>
      <dgm:t>
        <a:bodyPr/>
        <a:lstStyle/>
        <a:p>
          <a:endParaRPr lang="es-ES"/>
        </a:p>
      </dgm:t>
    </dgm:pt>
    <dgm:pt modelId="{8910D849-2FCF-47EE-9DA8-7428582F4EAD}" type="sibTrans" cxnId="{16B70A6F-514E-4AE4-B13A-7BEC0204D585}">
      <dgm:prSet/>
      <dgm:spPr/>
      <dgm:t>
        <a:bodyPr/>
        <a:lstStyle/>
        <a:p>
          <a:endParaRPr lang="es-ES"/>
        </a:p>
      </dgm:t>
    </dgm:pt>
    <dgm:pt modelId="{0EA055E1-266C-40BE-A680-14FEE6938ADF}">
      <dgm:prSet phldrT="[Text]"/>
      <dgm:spPr/>
      <dgm:t>
        <a:bodyPr/>
        <a:lstStyle/>
        <a:p>
          <a:pPr algn="ctr"/>
          <a:r>
            <a:rPr lang="en-US" dirty="0" err="1" smtClean="0"/>
            <a:t>Amplio</a:t>
          </a:r>
          <a:r>
            <a:rPr lang="en-US" dirty="0" smtClean="0"/>
            <a:t> </a:t>
          </a:r>
          <a:r>
            <a:rPr lang="en-US" dirty="0" err="1" smtClean="0"/>
            <a:t>rango</a:t>
          </a:r>
          <a:r>
            <a:rPr lang="en-US" dirty="0" smtClean="0"/>
            <a:t> de </a:t>
          </a:r>
          <a:r>
            <a:rPr lang="en-US" dirty="0" err="1" smtClean="0"/>
            <a:t>tipos</a:t>
          </a:r>
          <a:r>
            <a:rPr lang="en-US" dirty="0" smtClean="0"/>
            <a:t> de </a:t>
          </a:r>
          <a:r>
            <a:rPr lang="en-US" dirty="0" err="1" smtClean="0"/>
            <a:t>mercados</a:t>
          </a:r>
          <a:endParaRPr lang="es-ES" dirty="0"/>
        </a:p>
      </dgm:t>
    </dgm:pt>
    <dgm:pt modelId="{BC47D6C2-6496-4391-AC03-860EA16F6A4F}" type="parTrans" cxnId="{724A1E28-75BB-441A-8450-0EAD6CF257E1}">
      <dgm:prSet/>
      <dgm:spPr/>
      <dgm:t>
        <a:bodyPr/>
        <a:lstStyle/>
        <a:p>
          <a:endParaRPr lang="es-ES"/>
        </a:p>
      </dgm:t>
    </dgm:pt>
    <dgm:pt modelId="{83193A4D-369A-4F52-A9C6-868F72749F24}" type="sibTrans" cxnId="{724A1E28-75BB-441A-8450-0EAD6CF257E1}">
      <dgm:prSet/>
      <dgm:spPr/>
      <dgm:t>
        <a:bodyPr/>
        <a:lstStyle/>
        <a:p>
          <a:endParaRPr lang="es-ES"/>
        </a:p>
      </dgm:t>
    </dgm:pt>
    <dgm:pt modelId="{E42A239C-67F6-42C3-AE41-C7CE7072AE12}">
      <dgm:prSet phldrT="[Text]"/>
      <dgm:spPr/>
      <dgm:t>
        <a:bodyPr/>
        <a:lstStyle/>
        <a:p>
          <a:pPr algn="ctr"/>
          <a:r>
            <a:rPr lang="en-US" dirty="0" err="1" smtClean="0"/>
            <a:t>Análisis</a:t>
          </a:r>
          <a:r>
            <a:rPr lang="en-US" dirty="0" smtClean="0"/>
            <a:t> </a:t>
          </a:r>
          <a:r>
            <a:rPr lang="en-US" dirty="0" err="1" smtClean="0"/>
            <a:t>localizado</a:t>
          </a:r>
          <a:endParaRPr lang="es-ES" dirty="0"/>
        </a:p>
      </dgm:t>
    </dgm:pt>
    <dgm:pt modelId="{0C6C83C2-31ED-460C-BC55-45C7E59E8DAA}" type="parTrans" cxnId="{8630683A-067C-4B8C-9664-289BCF108FE7}">
      <dgm:prSet/>
      <dgm:spPr/>
      <dgm:t>
        <a:bodyPr/>
        <a:lstStyle/>
        <a:p>
          <a:endParaRPr lang="es-ES"/>
        </a:p>
      </dgm:t>
    </dgm:pt>
    <dgm:pt modelId="{69DB6CD7-BE93-4A74-A348-76E63296D763}" type="sibTrans" cxnId="{8630683A-067C-4B8C-9664-289BCF108FE7}">
      <dgm:prSet/>
      <dgm:spPr/>
      <dgm:t>
        <a:bodyPr/>
        <a:lstStyle/>
        <a:p>
          <a:endParaRPr lang="es-ES"/>
        </a:p>
      </dgm:t>
    </dgm:pt>
    <dgm:pt modelId="{59D2DBE7-671E-4C97-909E-8BDE1E41B99A}">
      <dgm:prSet phldrT="[Text]"/>
      <dgm:spPr/>
      <dgm:t>
        <a:bodyPr/>
        <a:lstStyle/>
        <a:p>
          <a:pPr algn="ctr"/>
          <a:r>
            <a:rPr lang="en-US" dirty="0" err="1" smtClean="0"/>
            <a:t>Requiere</a:t>
          </a:r>
          <a:r>
            <a:rPr lang="en-US" dirty="0" smtClean="0"/>
            <a:t> personal con un </a:t>
          </a:r>
          <a:r>
            <a:rPr lang="en-US" dirty="0" err="1" smtClean="0"/>
            <a:t>grado</a:t>
          </a:r>
          <a:r>
            <a:rPr lang="en-US" dirty="0" smtClean="0"/>
            <a:t> </a:t>
          </a:r>
          <a:r>
            <a:rPr lang="en-US" dirty="0" err="1" smtClean="0"/>
            <a:t>medio</a:t>
          </a:r>
          <a:r>
            <a:rPr lang="en-US" dirty="0" smtClean="0"/>
            <a:t>/alto de </a:t>
          </a:r>
          <a:r>
            <a:rPr lang="en-US" dirty="0" err="1" smtClean="0"/>
            <a:t>especialización</a:t>
          </a:r>
          <a:endParaRPr lang="es-ES" dirty="0"/>
        </a:p>
      </dgm:t>
    </dgm:pt>
    <dgm:pt modelId="{13A9DDEE-8359-4FB8-85C3-F6397D7449C8}" type="parTrans" cxnId="{A2125E15-1DE5-4713-A774-0F6A8F8E5DF8}">
      <dgm:prSet/>
      <dgm:spPr/>
      <dgm:t>
        <a:bodyPr/>
        <a:lstStyle/>
        <a:p>
          <a:endParaRPr lang="es-ES"/>
        </a:p>
      </dgm:t>
    </dgm:pt>
    <dgm:pt modelId="{25F9A7AD-0251-4EF3-96F0-1E0BBC873924}" type="sibTrans" cxnId="{A2125E15-1DE5-4713-A774-0F6A8F8E5DF8}">
      <dgm:prSet/>
      <dgm:spPr/>
      <dgm:t>
        <a:bodyPr/>
        <a:lstStyle/>
        <a:p>
          <a:endParaRPr lang="es-ES"/>
        </a:p>
      </dgm:t>
    </dgm:pt>
    <dgm:pt modelId="{833EA781-C198-4761-8CC7-0E1C2CB6F86C}" type="pres">
      <dgm:prSet presAssocID="{113CCA6B-D305-4FB4-890A-9C4C2C83194A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E85252E6-0FF0-40E8-976E-A2AA8860D216}" type="pres">
      <dgm:prSet presAssocID="{52D3F348-4D6F-41E6-9182-4F80E0F744FE}" presName="posSpace" presStyleCnt="0"/>
      <dgm:spPr/>
    </dgm:pt>
    <dgm:pt modelId="{6DF5D140-D895-47EB-AD64-EFC99FEBBABA}" type="pres">
      <dgm:prSet presAssocID="{52D3F348-4D6F-41E6-9182-4F80E0F744FE}" presName="vertFlow" presStyleCnt="0"/>
      <dgm:spPr/>
    </dgm:pt>
    <dgm:pt modelId="{FB70D988-EFC0-48AB-BFBD-8298BB9697EC}" type="pres">
      <dgm:prSet presAssocID="{52D3F348-4D6F-41E6-9182-4F80E0F744FE}" presName="topSpace" presStyleCnt="0"/>
      <dgm:spPr/>
    </dgm:pt>
    <dgm:pt modelId="{BF1187DD-7381-49E6-B307-24DF6D354779}" type="pres">
      <dgm:prSet presAssocID="{52D3F348-4D6F-41E6-9182-4F80E0F744FE}" presName="firstComp" presStyleCnt="0"/>
      <dgm:spPr/>
    </dgm:pt>
    <dgm:pt modelId="{662E87BC-0CCA-4350-9D41-B00DD1ED340A}" type="pres">
      <dgm:prSet presAssocID="{52D3F348-4D6F-41E6-9182-4F80E0F744FE}" presName="firstChild" presStyleLbl="bgAccFollowNode1" presStyleIdx="0" presStyleCnt="4"/>
      <dgm:spPr/>
      <dgm:t>
        <a:bodyPr/>
        <a:lstStyle/>
        <a:p>
          <a:endParaRPr lang="es-ES"/>
        </a:p>
      </dgm:t>
    </dgm:pt>
    <dgm:pt modelId="{24FB7D8C-3C1B-4602-B613-818CA6081901}" type="pres">
      <dgm:prSet presAssocID="{52D3F348-4D6F-41E6-9182-4F80E0F744FE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4730933-B875-454D-9A20-AF4547A00660}" type="pres">
      <dgm:prSet presAssocID="{59D2DBE7-671E-4C97-909E-8BDE1E41B99A}" presName="comp" presStyleCnt="0"/>
      <dgm:spPr/>
    </dgm:pt>
    <dgm:pt modelId="{99697C52-6448-4839-9F7E-86DE2DDAB43C}" type="pres">
      <dgm:prSet presAssocID="{59D2DBE7-671E-4C97-909E-8BDE1E41B99A}" presName="child" presStyleLbl="bgAccFollowNode1" presStyleIdx="1" presStyleCnt="4"/>
      <dgm:spPr/>
      <dgm:t>
        <a:bodyPr/>
        <a:lstStyle/>
        <a:p>
          <a:endParaRPr lang="es-ES"/>
        </a:p>
      </dgm:t>
    </dgm:pt>
    <dgm:pt modelId="{AE8BE3D2-BA03-4E80-9EE5-F91C236EF63C}" type="pres">
      <dgm:prSet presAssocID="{59D2DBE7-671E-4C97-909E-8BDE1E41B99A}" presName="childTx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624DCF1-E917-4ACB-98D2-88439A415A52}" type="pres">
      <dgm:prSet presAssocID="{0EA055E1-266C-40BE-A680-14FEE6938ADF}" presName="comp" presStyleCnt="0"/>
      <dgm:spPr/>
    </dgm:pt>
    <dgm:pt modelId="{67C15F17-0640-4C64-B18E-1E3B2563C183}" type="pres">
      <dgm:prSet presAssocID="{0EA055E1-266C-40BE-A680-14FEE6938ADF}" presName="child" presStyleLbl="bgAccFollowNode1" presStyleIdx="2" presStyleCnt="4"/>
      <dgm:spPr/>
      <dgm:t>
        <a:bodyPr/>
        <a:lstStyle/>
        <a:p>
          <a:endParaRPr lang="es-ES"/>
        </a:p>
      </dgm:t>
    </dgm:pt>
    <dgm:pt modelId="{82172949-EBF1-4B87-8A06-AF1A2E10BC31}" type="pres">
      <dgm:prSet presAssocID="{0EA055E1-266C-40BE-A680-14FEE6938ADF}" presName="childTx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52B7529-CA2F-4B86-85DA-8135D7EB8537}" type="pres">
      <dgm:prSet presAssocID="{E42A239C-67F6-42C3-AE41-C7CE7072AE12}" presName="comp" presStyleCnt="0"/>
      <dgm:spPr/>
    </dgm:pt>
    <dgm:pt modelId="{40D10F3E-94B4-45F3-A225-2582D38E3779}" type="pres">
      <dgm:prSet presAssocID="{E42A239C-67F6-42C3-AE41-C7CE7072AE12}" presName="child" presStyleLbl="bgAccFollowNode1" presStyleIdx="3" presStyleCnt="4"/>
      <dgm:spPr/>
      <dgm:t>
        <a:bodyPr/>
        <a:lstStyle/>
        <a:p>
          <a:endParaRPr lang="es-ES"/>
        </a:p>
      </dgm:t>
    </dgm:pt>
    <dgm:pt modelId="{D2259A99-A40A-440E-8F43-9560BD67A154}" type="pres">
      <dgm:prSet presAssocID="{E42A239C-67F6-42C3-AE41-C7CE7072AE12}" presName="childTx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A1B26F7-0DB4-4DCF-B0AB-93A24C6D0E74}" type="pres">
      <dgm:prSet presAssocID="{52D3F348-4D6F-41E6-9182-4F80E0F744FE}" presName="negSpace" presStyleCnt="0"/>
      <dgm:spPr/>
    </dgm:pt>
    <dgm:pt modelId="{57A74D63-F727-4B5F-AA75-09CF3B5EB1E0}" type="pres">
      <dgm:prSet presAssocID="{52D3F348-4D6F-41E6-9182-4F80E0F744FE}" presName="circle" presStyleLbl="node1" presStyleIdx="0" presStyleCnt="1"/>
      <dgm:spPr/>
      <dgm:t>
        <a:bodyPr/>
        <a:lstStyle/>
        <a:p>
          <a:endParaRPr lang="es-ES"/>
        </a:p>
      </dgm:t>
    </dgm:pt>
  </dgm:ptLst>
  <dgm:cxnLst>
    <dgm:cxn modelId="{26D41A43-1335-44C5-A2A1-5990300715EA}" type="presOf" srcId="{122A4A86-2837-4A4E-8884-DC40417E12EE}" destId="{662E87BC-0CCA-4350-9D41-B00DD1ED340A}" srcOrd="0" destOrd="0" presId="urn:microsoft.com/office/officeart/2005/8/layout/hList9"/>
    <dgm:cxn modelId="{16B70A6F-514E-4AE4-B13A-7BEC0204D585}" srcId="{52D3F348-4D6F-41E6-9182-4F80E0F744FE}" destId="{122A4A86-2837-4A4E-8884-DC40417E12EE}" srcOrd="0" destOrd="0" parTransId="{552224D1-85DC-4853-9095-AB8C17EFC1F8}" sibTransId="{8910D849-2FCF-47EE-9DA8-7428582F4EAD}"/>
    <dgm:cxn modelId="{8630683A-067C-4B8C-9664-289BCF108FE7}" srcId="{52D3F348-4D6F-41E6-9182-4F80E0F744FE}" destId="{E42A239C-67F6-42C3-AE41-C7CE7072AE12}" srcOrd="3" destOrd="0" parTransId="{0C6C83C2-31ED-460C-BC55-45C7E59E8DAA}" sibTransId="{69DB6CD7-BE93-4A74-A348-76E63296D763}"/>
    <dgm:cxn modelId="{724A1E28-75BB-441A-8450-0EAD6CF257E1}" srcId="{52D3F348-4D6F-41E6-9182-4F80E0F744FE}" destId="{0EA055E1-266C-40BE-A680-14FEE6938ADF}" srcOrd="2" destOrd="0" parTransId="{BC47D6C2-6496-4391-AC03-860EA16F6A4F}" sibTransId="{83193A4D-369A-4F52-A9C6-868F72749F24}"/>
    <dgm:cxn modelId="{F4DC7E2D-F22E-4526-B624-3B2E905606D2}" type="presOf" srcId="{0EA055E1-266C-40BE-A680-14FEE6938ADF}" destId="{82172949-EBF1-4B87-8A06-AF1A2E10BC31}" srcOrd="1" destOrd="0" presId="urn:microsoft.com/office/officeart/2005/8/layout/hList9"/>
    <dgm:cxn modelId="{76C75013-31BE-452D-A79C-0BCC1A4860B2}" srcId="{113CCA6B-D305-4FB4-890A-9C4C2C83194A}" destId="{52D3F348-4D6F-41E6-9182-4F80E0F744FE}" srcOrd="0" destOrd="0" parTransId="{A5BD318D-7535-4DCE-9383-9E443A686543}" sibTransId="{8A2F206F-A97D-4B1B-9A4C-3BF50BE6B173}"/>
    <dgm:cxn modelId="{381BF39B-305C-426A-B4AD-1E538122C7D7}" type="presOf" srcId="{113CCA6B-D305-4FB4-890A-9C4C2C83194A}" destId="{833EA781-C198-4761-8CC7-0E1C2CB6F86C}" srcOrd="0" destOrd="0" presId="urn:microsoft.com/office/officeart/2005/8/layout/hList9"/>
    <dgm:cxn modelId="{75CBA9DE-DEC4-4FD7-913F-6DE266C52400}" type="presOf" srcId="{0EA055E1-266C-40BE-A680-14FEE6938ADF}" destId="{67C15F17-0640-4C64-B18E-1E3B2563C183}" srcOrd="0" destOrd="0" presId="urn:microsoft.com/office/officeart/2005/8/layout/hList9"/>
    <dgm:cxn modelId="{491545E7-2301-4247-812F-9DF667E7A57D}" type="presOf" srcId="{59D2DBE7-671E-4C97-909E-8BDE1E41B99A}" destId="{AE8BE3D2-BA03-4E80-9EE5-F91C236EF63C}" srcOrd="1" destOrd="0" presId="urn:microsoft.com/office/officeart/2005/8/layout/hList9"/>
    <dgm:cxn modelId="{A2125E15-1DE5-4713-A774-0F6A8F8E5DF8}" srcId="{52D3F348-4D6F-41E6-9182-4F80E0F744FE}" destId="{59D2DBE7-671E-4C97-909E-8BDE1E41B99A}" srcOrd="1" destOrd="0" parTransId="{13A9DDEE-8359-4FB8-85C3-F6397D7449C8}" sibTransId="{25F9A7AD-0251-4EF3-96F0-1E0BBC873924}"/>
    <dgm:cxn modelId="{B66C7C0D-52D9-4FD1-9213-08E3E05FFCBF}" type="presOf" srcId="{52D3F348-4D6F-41E6-9182-4F80E0F744FE}" destId="{57A74D63-F727-4B5F-AA75-09CF3B5EB1E0}" srcOrd="0" destOrd="0" presId="urn:microsoft.com/office/officeart/2005/8/layout/hList9"/>
    <dgm:cxn modelId="{76C2CB5A-F83F-4F7F-8CE4-D853BDE49DEE}" type="presOf" srcId="{122A4A86-2837-4A4E-8884-DC40417E12EE}" destId="{24FB7D8C-3C1B-4602-B613-818CA6081901}" srcOrd="1" destOrd="0" presId="urn:microsoft.com/office/officeart/2005/8/layout/hList9"/>
    <dgm:cxn modelId="{44759F7D-76F3-4D11-8E5C-01690A305E8D}" type="presOf" srcId="{59D2DBE7-671E-4C97-909E-8BDE1E41B99A}" destId="{99697C52-6448-4839-9F7E-86DE2DDAB43C}" srcOrd="0" destOrd="0" presId="urn:microsoft.com/office/officeart/2005/8/layout/hList9"/>
    <dgm:cxn modelId="{8BDE0A15-58B5-4B01-82AE-F8922F1AC842}" type="presOf" srcId="{E42A239C-67F6-42C3-AE41-C7CE7072AE12}" destId="{40D10F3E-94B4-45F3-A225-2582D38E3779}" srcOrd="0" destOrd="0" presId="urn:microsoft.com/office/officeart/2005/8/layout/hList9"/>
    <dgm:cxn modelId="{FAF84CFD-3266-4F0B-BADD-85583305E4D3}" type="presOf" srcId="{E42A239C-67F6-42C3-AE41-C7CE7072AE12}" destId="{D2259A99-A40A-440E-8F43-9560BD67A154}" srcOrd="1" destOrd="0" presId="urn:microsoft.com/office/officeart/2005/8/layout/hList9"/>
    <dgm:cxn modelId="{568FD544-C127-4897-87F4-B0CAABB89CDD}" type="presParOf" srcId="{833EA781-C198-4761-8CC7-0E1C2CB6F86C}" destId="{E85252E6-0FF0-40E8-976E-A2AA8860D216}" srcOrd="0" destOrd="0" presId="urn:microsoft.com/office/officeart/2005/8/layout/hList9"/>
    <dgm:cxn modelId="{010CE6ED-0263-48E0-9538-90CB24F5CD24}" type="presParOf" srcId="{833EA781-C198-4761-8CC7-0E1C2CB6F86C}" destId="{6DF5D140-D895-47EB-AD64-EFC99FEBBABA}" srcOrd="1" destOrd="0" presId="urn:microsoft.com/office/officeart/2005/8/layout/hList9"/>
    <dgm:cxn modelId="{D5597233-1AE4-4C55-A9A7-533443E756CC}" type="presParOf" srcId="{6DF5D140-D895-47EB-AD64-EFC99FEBBABA}" destId="{FB70D988-EFC0-48AB-BFBD-8298BB9697EC}" srcOrd="0" destOrd="0" presId="urn:microsoft.com/office/officeart/2005/8/layout/hList9"/>
    <dgm:cxn modelId="{B413C67B-49B1-43E8-8791-44D2A5864E18}" type="presParOf" srcId="{6DF5D140-D895-47EB-AD64-EFC99FEBBABA}" destId="{BF1187DD-7381-49E6-B307-24DF6D354779}" srcOrd="1" destOrd="0" presId="urn:microsoft.com/office/officeart/2005/8/layout/hList9"/>
    <dgm:cxn modelId="{4DD26141-F438-42F5-BCC2-45A34B1721E6}" type="presParOf" srcId="{BF1187DD-7381-49E6-B307-24DF6D354779}" destId="{662E87BC-0CCA-4350-9D41-B00DD1ED340A}" srcOrd="0" destOrd="0" presId="urn:microsoft.com/office/officeart/2005/8/layout/hList9"/>
    <dgm:cxn modelId="{D8FC7712-C12F-49B4-9166-AB7E59780059}" type="presParOf" srcId="{BF1187DD-7381-49E6-B307-24DF6D354779}" destId="{24FB7D8C-3C1B-4602-B613-818CA6081901}" srcOrd="1" destOrd="0" presId="urn:microsoft.com/office/officeart/2005/8/layout/hList9"/>
    <dgm:cxn modelId="{61B4DE92-7E7A-4769-9DE8-179BB5AB00ED}" type="presParOf" srcId="{6DF5D140-D895-47EB-AD64-EFC99FEBBABA}" destId="{B4730933-B875-454D-9A20-AF4547A00660}" srcOrd="2" destOrd="0" presId="urn:microsoft.com/office/officeart/2005/8/layout/hList9"/>
    <dgm:cxn modelId="{59A33E32-D341-4EBA-B280-1518C6707841}" type="presParOf" srcId="{B4730933-B875-454D-9A20-AF4547A00660}" destId="{99697C52-6448-4839-9F7E-86DE2DDAB43C}" srcOrd="0" destOrd="0" presId="urn:microsoft.com/office/officeart/2005/8/layout/hList9"/>
    <dgm:cxn modelId="{E86964B7-C965-4072-A28C-C346FF2B46BC}" type="presParOf" srcId="{B4730933-B875-454D-9A20-AF4547A00660}" destId="{AE8BE3D2-BA03-4E80-9EE5-F91C236EF63C}" srcOrd="1" destOrd="0" presId="urn:microsoft.com/office/officeart/2005/8/layout/hList9"/>
    <dgm:cxn modelId="{30E7726A-6328-41D1-84CD-3E4016CD5545}" type="presParOf" srcId="{6DF5D140-D895-47EB-AD64-EFC99FEBBABA}" destId="{1624DCF1-E917-4ACB-98D2-88439A415A52}" srcOrd="3" destOrd="0" presId="urn:microsoft.com/office/officeart/2005/8/layout/hList9"/>
    <dgm:cxn modelId="{4AA9B5E2-C101-46B8-AF34-D8FF7ABE0929}" type="presParOf" srcId="{1624DCF1-E917-4ACB-98D2-88439A415A52}" destId="{67C15F17-0640-4C64-B18E-1E3B2563C183}" srcOrd="0" destOrd="0" presId="urn:microsoft.com/office/officeart/2005/8/layout/hList9"/>
    <dgm:cxn modelId="{11962F6B-3041-46EB-97E5-F964A9262DCF}" type="presParOf" srcId="{1624DCF1-E917-4ACB-98D2-88439A415A52}" destId="{82172949-EBF1-4B87-8A06-AF1A2E10BC31}" srcOrd="1" destOrd="0" presId="urn:microsoft.com/office/officeart/2005/8/layout/hList9"/>
    <dgm:cxn modelId="{52A74D5F-D74D-4554-9404-7AF5FA69FF51}" type="presParOf" srcId="{6DF5D140-D895-47EB-AD64-EFC99FEBBABA}" destId="{852B7529-CA2F-4B86-85DA-8135D7EB8537}" srcOrd="4" destOrd="0" presId="urn:microsoft.com/office/officeart/2005/8/layout/hList9"/>
    <dgm:cxn modelId="{9C1C9B46-1284-4410-AC50-8BA2BB841847}" type="presParOf" srcId="{852B7529-CA2F-4B86-85DA-8135D7EB8537}" destId="{40D10F3E-94B4-45F3-A225-2582D38E3779}" srcOrd="0" destOrd="0" presId="urn:microsoft.com/office/officeart/2005/8/layout/hList9"/>
    <dgm:cxn modelId="{C8ED4057-E3AC-4433-8FB6-0B90AC88D58B}" type="presParOf" srcId="{852B7529-CA2F-4B86-85DA-8135D7EB8537}" destId="{D2259A99-A40A-440E-8F43-9560BD67A154}" srcOrd="1" destOrd="0" presId="urn:microsoft.com/office/officeart/2005/8/layout/hList9"/>
    <dgm:cxn modelId="{B171CC24-B343-46EE-BDC3-82652024458A}" type="presParOf" srcId="{833EA781-C198-4761-8CC7-0E1C2CB6F86C}" destId="{EA1B26F7-0DB4-4DCF-B0AB-93A24C6D0E74}" srcOrd="2" destOrd="0" presId="urn:microsoft.com/office/officeart/2005/8/layout/hList9"/>
    <dgm:cxn modelId="{187C9FA1-3508-462C-80C8-21B8C4C59B06}" type="presParOf" srcId="{833EA781-C198-4761-8CC7-0E1C2CB6F86C}" destId="{57A74D63-F727-4B5F-AA75-09CF3B5EB1E0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A047EC-D3EE-4B39-BE57-D4FEEFF624BA}" type="doc">
      <dgm:prSet loTypeId="urn:microsoft.com/office/officeart/2005/8/layout/hList9" loCatId="list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endParaRPr lang="es-ES"/>
        </a:p>
      </dgm:t>
    </dgm:pt>
    <dgm:pt modelId="{1B8C63AF-8A72-40E0-ACAD-6C096C694587}">
      <dgm:prSet phldrT="[Text]"/>
      <dgm:spPr/>
      <dgm:t>
        <a:bodyPr/>
        <a:lstStyle/>
        <a:p>
          <a:r>
            <a:rPr lang="en-US" dirty="0" smtClean="0"/>
            <a:t>MAG / RAM</a:t>
          </a:r>
          <a:endParaRPr lang="es-ES" dirty="0"/>
        </a:p>
      </dgm:t>
    </dgm:pt>
    <dgm:pt modelId="{1ABDF1E3-A8B8-4F0A-9971-E642701D3CC0}" type="parTrans" cxnId="{006B55E2-75F2-4449-83DE-5D4D004320C1}">
      <dgm:prSet/>
      <dgm:spPr/>
      <dgm:t>
        <a:bodyPr/>
        <a:lstStyle/>
        <a:p>
          <a:endParaRPr lang="es-ES"/>
        </a:p>
      </dgm:t>
    </dgm:pt>
    <dgm:pt modelId="{C3045E81-E7E0-4923-8055-ED7ABDAE5DFC}" type="sibTrans" cxnId="{006B55E2-75F2-4449-83DE-5D4D004320C1}">
      <dgm:prSet/>
      <dgm:spPr/>
      <dgm:t>
        <a:bodyPr/>
        <a:lstStyle/>
        <a:p>
          <a:endParaRPr lang="es-ES"/>
        </a:p>
      </dgm:t>
    </dgm:pt>
    <dgm:pt modelId="{155E75F7-A743-4FCA-99F8-3F742D49109C}">
      <dgm:prSet phldrT="[Text]"/>
      <dgm:spPr/>
      <dgm:t>
        <a:bodyPr/>
        <a:lstStyle/>
        <a:p>
          <a:pPr algn="ctr"/>
          <a:r>
            <a:rPr lang="en-US" dirty="0" smtClean="0"/>
            <a:t>RAM </a:t>
          </a:r>
          <a:r>
            <a:rPr lang="en-US" dirty="0" err="1" smtClean="0"/>
            <a:t>orientado</a:t>
          </a:r>
          <a:r>
            <a:rPr lang="en-US" dirty="0" smtClean="0"/>
            <a:t> a </a:t>
          </a:r>
          <a:r>
            <a:rPr lang="en-US" dirty="0" err="1" smtClean="0"/>
            <a:t>emergencias</a:t>
          </a:r>
          <a:r>
            <a:rPr lang="en-US" dirty="0" smtClean="0"/>
            <a:t>, MAG </a:t>
          </a:r>
          <a:r>
            <a:rPr lang="en-US" dirty="0" err="1" smtClean="0"/>
            <a:t>contempla</a:t>
          </a:r>
          <a:r>
            <a:rPr lang="en-US" dirty="0" smtClean="0"/>
            <a:t> </a:t>
          </a:r>
          <a:r>
            <a:rPr lang="en-US" dirty="0" err="1" smtClean="0"/>
            <a:t>tambien</a:t>
          </a:r>
          <a:r>
            <a:rPr lang="en-US" dirty="0" smtClean="0"/>
            <a:t> </a:t>
          </a:r>
          <a:r>
            <a:rPr lang="en-US" dirty="0" err="1" smtClean="0"/>
            <a:t>contextos</a:t>
          </a:r>
          <a:r>
            <a:rPr lang="en-US" dirty="0" smtClean="0"/>
            <a:t> pre-crisis</a:t>
          </a:r>
          <a:endParaRPr lang="es-ES" dirty="0"/>
        </a:p>
      </dgm:t>
    </dgm:pt>
    <dgm:pt modelId="{07220D98-CD14-4BBE-968A-44F2279EFAD7}" type="parTrans" cxnId="{EBDC36B2-5A88-4506-9C05-FBC0919CE4DE}">
      <dgm:prSet/>
      <dgm:spPr/>
      <dgm:t>
        <a:bodyPr/>
        <a:lstStyle/>
        <a:p>
          <a:endParaRPr lang="es-ES"/>
        </a:p>
      </dgm:t>
    </dgm:pt>
    <dgm:pt modelId="{3F1238E7-4C84-486A-A5BD-52A5BE596F8C}" type="sibTrans" cxnId="{EBDC36B2-5A88-4506-9C05-FBC0919CE4DE}">
      <dgm:prSet/>
      <dgm:spPr/>
      <dgm:t>
        <a:bodyPr/>
        <a:lstStyle/>
        <a:p>
          <a:endParaRPr lang="es-ES"/>
        </a:p>
      </dgm:t>
    </dgm:pt>
    <dgm:pt modelId="{00E37713-9C61-4895-91E3-298C65412E16}">
      <dgm:prSet phldrT="[Text]"/>
      <dgm:spPr/>
      <dgm:t>
        <a:bodyPr/>
        <a:lstStyle/>
        <a:p>
          <a:pPr algn="ctr"/>
          <a:r>
            <a:rPr lang="en-US" dirty="0" err="1" smtClean="0"/>
            <a:t>Simplicidad</a:t>
          </a:r>
          <a:r>
            <a:rPr lang="en-US" dirty="0" smtClean="0"/>
            <a:t> </a:t>
          </a:r>
          <a:r>
            <a:rPr lang="en-US" dirty="0" err="1" smtClean="0"/>
            <a:t>para</a:t>
          </a:r>
          <a:r>
            <a:rPr lang="en-US" dirty="0" smtClean="0"/>
            <a:t> </a:t>
          </a:r>
          <a:r>
            <a:rPr lang="en-US" dirty="0" err="1" smtClean="0"/>
            <a:t>ser</a:t>
          </a:r>
          <a:r>
            <a:rPr lang="en-US" dirty="0" smtClean="0"/>
            <a:t> </a:t>
          </a:r>
          <a:r>
            <a:rPr lang="en-US" dirty="0" err="1" smtClean="0"/>
            <a:t>desarrollado</a:t>
          </a:r>
          <a:r>
            <a:rPr lang="en-US" dirty="0" smtClean="0"/>
            <a:t> </a:t>
          </a:r>
          <a:r>
            <a:rPr lang="en-US" dirty="0" err="1" smtClean="0"/>
            <a:t>por</a:t>
          </a:r>
          <a:r>
            <a:rPr lang="en-US" dirty="0" smtClean="0"/>
            <a:t> el personal y </a:t>
          </a:r>
          <a:r>
            <a:rPr lang="en-US" dirty="0" err="1" smtClean="0"/>
            <a:t>voluntariado</a:t>
          </a:r>
          <a:r>
            <a:rPr lang="en-US" dirty="0" smtClean="0"/>
            <a:t> del </a:t>
          </a:r>
          <a:r>
            <a:rPr lang="en-US" dirty="0" err="1" smtClean="0"/>
            <a:t>Movimiento</a:t>
          </a:r>
          <a:endParaRPr lang="es-ES" dirty="0"/>
        </a:p>
      </dgm:t>
    </dgm:pt>
    <dgm:pt modelId="{E009EA3D-B01D-439C-A572-D550915E71EE}" type="parTrans" cxnId="{A0E52571-C34F-4449-845D-3E9EF567F160}">
      <dgm:prSet/>
      <dgm:spPr/>
      <dgm:t>
        <a:bodyPr/>
        <a:lstStyle/>
        <a:p>
          <a:endParaRPr lang="es-ES"/>
        </a:p>
      </dgm:t>
    </dgm:pt>
    <dgm:pt modelId="{D3E65F02-3607-4B93-87D2-EF9DFC0E9C57}" type="sibTrans" cxnId="{A0E52571-C34F-4449-845D-3E9EF567F160}">
      <dgm:prSet/>
      <dgm:spPr/>
      <dgm:t>
        <a:bodyPr/>
        <a:lstStyle/>
        <a:p>
          <a:endParaRPr lang="es-ES"/>
        </a:p>
      </dgm:t>
    </dgm:pt>
    <dgm:pt modelId="{CCF12AB0-4D06-4162-99B5-80107CF1BDAB}">
      <dgm:prSet phldrT="[Text]"/>
      <dgm:spPr/>
      <dgm:t>
        <a:bodyPr/>
        <a:lstStyle/>
        <a:p>
          <a:pPr algn="ctr"/>
          <a:r>
            <a:rPr lang="en-US" dirty="0" err="1" smtClean="0"/>
            <a:t>Amplio</a:t>
          </a:r>
          <a:r>
            <a:rPr lang="en-US" dirty="0" smtClean="0"/>
            <a:t> </a:t>
          </a:r>
          <a:r>
            <a:rPr lang="en-US" dirty="0" err="1" smtClean="0"/>
            <a:t>rango</a:t>
          </a:r>
          <a:r>
            <a:rPr lang="en-US" dirty="0" smtClean="0"/>
            <a:t> de </a:t>
          </a:r>
          <a:r>
            <a:rPr lang="en-US" dirty="0" err="1" smtClean="0"/>
            <a:t>tipos</a:t>
          </a:r>
          <a:r>
            <a:rPr lang="en-US" dirty="0" smtClean="0"/>
            <a:t> de </a:t>
          </a:r>
          <a:r>
            <a:rPr lang="en-US" dirty="0" err="1" smtClean="0"/>
            <a:t>mercados</a:t>
          </a:r>
          <a:endParaRPr lang="es-ES" dirty="0"/>
        </a:p>
      </dgm:t>
    </dgm:pt>
    <dgm:pt modelId="{CAB51321-A470-4167-AF3C-DF66F10F3279}" type="parTrans" cxnId="{1B9B136E-C7A7-49F7-997C-63113E2BAD68}">
      <dgm:prSet/>
      <dgm:spPr/>
      <dgm:t>
        <a:bodyPr/>
        <a:lstStyle/>
        <a:p>
          <a:endParaRPr lang="en-US"/>
        </a:p>
      </dgm:t>
    </dgm:pt>
    <dgm:pt modelId="{20AF40EF-A0C8-43A2-9CEF-638BCBC12ABF}" type="sibTrans" cxnId="{1B9B136E-C7A7-49F7-997C-63113E2BAD68}">
      <dgm:prSet/>
      <dgm:spPr/>
      <dgm:t>
        <a:bodyPr/>
        <a:lstStyle/>
        <a:p>
          <a:endParaRPr lang="en-US"/>
        </a:p>
      </dgm:t>
    </dgm:pt>
    <dgm:pt modelId="{E849D6CE-0193-44B0-ABD1-6F64322C200F}">
      <dgm:prSet phldrT="[Text]"/>
      <dgm:spPr/>
      <dgm:t>
        <a:bodyPr/>
        <a:lstStyle/>
        <a:p>
          <a:pPr algn="ctr"/>
          <a:r>
            <a:rPr lang="en-US" dirty="0" err="1" smtClean="0"/>
            <a:t>Análisis</a:t>
          </a:r>
          <a:r>
            <a:rPr lang="en-US" dirty="0" smtClean="0"/>
            <a:t> </a:t>
          </a:r>
          <a:r>
            <a:rPr lang="en-US" dirty="0" err="1" smtClean="0"/>
            <a:t>localizado</a:t>
          </a:r>
          <a:endParaRPr lang="es-ES" dirty="0"/>
        </a:p>
      </dgm:t>
    </dgm:pt>
    <dgm:pt modelId="{B398A021-58BC-49C3-975E-3DA94673B90C}" type="parTrans" cxnId="{FA698708-57BE-4BB8-9955-4564C024B148}">
      <dgm:prSet/>
      <dgm:spPr/>
      <dgm:t>
        <a:bodyPr/>
        <a:lstStyle/>
        <a:p>
          <a:endParaRPr lang="en-US"/>
        </a:p>
      </dgm:t>
    </dgm:pt>
    <dgm:pt modelId="{BCF942D7-10C9-4613-9F6F-FB7CDC61F7FD}" type="sibTrans" cxnId="{FA698708-57BE-4BB8-9955-4564C024B148}">
      <dgm:prSet/>
      <dgm:spPr/>
      <dgm:t>
        <a:bodyPr/>
        <a:lstStyle/>
        <a:p>
          <a:endParaRPr lang="en-US"/>
        </a:p>
      </dgm:t>
    </dgm:pt>
    <dgm:pt modelId="{0CCCAC86-FACA-4417-8963-67713F3AE6BD}" type="pres">
      <dgm:prSet presAssocID="{A2A047EC-D3EE-4B39-BE57-D4FEEFF624BA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F55ACDA7-4367-4B36-82C9-20C796B01C2E}" type="pres">
      <dgm:prSet presAssocID="{1B8C63AF-8A72-40E0-ACAD-6C096C694587}" presName="posSpace" presStyleCnt="0"/>
      <dgm:spPr/>
    </dgm:pt>
    <dgm:pt modelId="{80E5FDE5-8AF1-41B0-A8B8-BE10315E29DA}" type="pres">
      <dgm:prSet presAssocID="{1B8C63AF-8A72-40E0-ACAD-6C096C694587}" presName="vertFlow" presStyleCnt="0"/>
      <dgm:spPr/>
    </dgm:pt>
    <dgm:pt modelId="{A2943E93-0B86-4012-A0E3-4CCFA9F6E922}" type="pres">
      <dgm:prSet presAssocID="{1B8C63AF-8A72-40E0-ACAD-6C096C694587}" presName="topSpace" presStyleCnt="0"/>
      <dgm:spPr/>
    </dgm:pt>
    <dgm:pt modelId="{CFBC0B84-E7E4-48BB-A036-770CE89539FF}" type="pres">
      <dgm:prSet presAssocID="{1B8C63AF-8A72-40E0-ACAD-6C096C694587}" presName="firstComp" presStyleCnt="0"/>
      <dgm:spPr/>
    </dgm:pt>
    <dgm:pt modelId="{0E75568C-099C-4593-8428-01FAC22E7DC1}" type="pres">
      <dgm:prSet presAssocID="{1B8C63AF-8A72-40E0-ACAD-6C096C694587}" presName="firstChild" presStyleLbl="bgAccFollowNode1" presStyleIdx="0" presStyleCnt="4"/>
      <dgm:spPr/>
      <dgm:t>
        <a:bodyPr/>
        <a:lstStyle/>
        <a:p>
          <a:endParaRPr lang="es-ES"/>
        </a:p>
      </dgm:t>
    </dgm:pt>
    <dgm:pt modelId="{84BC4CDD-EB37-462C-9ADC-258AAD9BEDD1}" type="pres">
      <dgm:prSet presAssocID="{1B8C63AF-8A72-40E0-ACAD-6C096C694587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3E9BABE-C497-4FE2-B265-456C63B1CC2C}" type="pres">
      <dgm:prSet presAssocID="{00E37713-9C61-4895-91E3-298C65412E16}" presName="comp" presStyleCnt="0"/>
      <dgm:spPr/>
    </dgm:pt>
    <dgm:pt modelId="{130F4A5B-ABAD-4584-8221-72451E92C9D1}" type="pres">
      <dgm:prSet presAssocID="{00E37713-9C61-4895-91E3-298C65412E16}" presName="child" presStyleLbl="bgAccFollowNode1" presStyleIdx="1" presStyleCnt="4"/>
      <dgm:spPr/>
      <dgm:t>
        <a:bodyPr/>
        <a:lstStyle/>
        <a:p>
          <a:endParaRPr lang="es-ES"/>
        </a:p>
      </dgm:t>
    </dgm:pt>
    <dgm:pt modelId="{82149C20-DAA1-4D5C-B26E-DDD9F1C48E66}" type="pres">
      <dgm:prSet presAssocID="{00E37713-9C61-4895-91E3-298C65412E16}" presName="childTx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8A2DFDE-DC2E-418C-A694-59A77E788D3E}" type="pres">
      <dgm:prSet presAssocID="{CCF12AB0-4D06-4162-99B5-80107CF1BDAB}" presName="comp" presStyleCnt="0"/>
      <dgm:spPr/>
    </dgm:pt>
    <dgm:pt modelId="{0B34B09A-0064-4230-82EF-B47E67B69E8A}" type="pres">
      <dgm:prSet presAssocID="{CCF12AB0-4D06-4162-99B5-80107CF1BDAB}" presName="child" presStyleLbl="bgAccFollowNode1" presStyleIdx="2" presStyleCnt="4"/>
      <dgm:spPr/>
      <dgm:t>
        <a:bodyPr/>
        <a:lstStyle/>
        <a:p>
          <a:endParaRPr lang="es-ES"/>
        </a:p>
      </dgm:t>
    </dgm:pt>
    <dgm:pt modelId="{75080B81-CC2E-40E6-B82C-1619C494FC0D}" type="pres">
      <dgm:prSet presAssocID="{CCF12AB0-4D06-4162-99B5-80107CF1BDAB}" presName="childTx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E22D934-B99A-4C7A-B1B6-35DD363FB8E4}" type="pres">
      <dgm:prSet presAssocID="{E849D6CE-0193-44B0-ABD1-6F64322C200F}" presName="comp" presStyleCnt="0"/>
      <dgm:spPr/>
    </dgm:pt>
    <dgm:pt modelId="{5EFA7D69-7311-4272-A030-7138D74D8FDF}" type="pres">
      <dgm:prSet presAssocID="{E849D6CE-0193-44B0-ABD1-6F64322C200F}" presName="child" presStyleLbl="bgAccFollowNode1" presStyleIdx="3" presStyleCnt="4"/>
      <dgm:spPr/>
      <dgm:t>
        <a:bodyPr/>
        <a:lstStyle/>
        <a:p>
          <a:endParaRPr lang="es-ES"/>
        </a:p>
      </dgm:t>
    </dgm:pt>
    <dgm:pt modelId="{9F2DF289-CA56-4070-BA26-B9C923611BC2}" type="pres">
      <dgm:prSet presAssocID="{E849D6CE-0193-44B0-ABD1-6F64322C200F}" presName="childTx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99CDC62-F718-47D9-87FA-5D4F6BA32F3A}" type="pres">
      <dgm:prSet presAssocID="{1B8C63AF-8A72-40E0-ACAD-6C096C694587}" presName="negSpace" presStyleCnt="0"/>
      <dgm:spPr/>
    </dgm:pt>
    <dgm:pt modelId="{7F59AA22-E534-4867-B1A0-9E1B769444A7}" type="pres">
      <dgm:prSet presAssocID="{1B8C63AF-8A72-40E0-ACAD-6C096C694587}" presName="circle" presStyleLbl="node1" presStyleIdx="0" presStyleCnt="1"/>
      <dgm:spPr/>
      <dgm:t>
        <a:bodyPr/>
        <a:lstStyle/>
        <a:p>
          <a:endParaRPr lang="es-ES"/>
        </a:p>
      </dgm:t>
    </dgm:pt>
  </dgm:ptLst>
  <dgm:cxnLst>
    <dgm:cxn modelId="{1B9B136E-C7A7-49F7-997C-63113E2BAD68}" srcId="{1B8C63AF-8A72-40E0-ACAD-6C096C694587}" destId="{CCF12AB0-4D06-4162-99B5-80107CF1BDAB}" srcOrd="2" destOrd="0" parTransId="{CAB51321-A470-4167-AF3C-DF66F10F3279}" sibTransId="{20AF40EF-A0C8-43A2-9CEF-638BCBC12ABF}"/>
    <dgm:cxn modelId="{5C605BEE-F816-4FDB-8EBF-27B87F9D1B9D}" type="presOf" srcId="{E849D6CE-0193-44B0-ABD1-6F64322C200F}" destId="{9F2DF289-CA56-4070-BA26-B9C923611BC2}" srcOrd="1" destOrd="0" presId="urn:microsoft.com/office/officeart/2005/8/layout/hList9"/>
    <dgm:cxn modelId="{FA698708-57BE-4BB8-9955-4564C024B148}" srcId="{1B8C63AF-8A72-40E0-ACAD-6C096C694587}" destId="{E849D6CE-0193-44B0-ABD1-6F64322C200F}" srcOrd="3" destOrd="0" parTransId="{B398A021-58BC-49C3-975E-3DA94673B90C}" sibTransId="{BCF942D7-10C9-4613-9F6F-FB7CDC61F7FD}"/>
    <dgm:cxn modelId="{006B55E2-75F2-4449-83DE-5D4D004320C1}" srcId="{A2A047EC-D3EE-4B39-BE57-D4FEEFF624BA}" destId="{1B8C63AF-8A72-40E0-ACAD-6C096C694587}" srcOrd="0" destOrd="0" parTransId="{1ABDF1E3-A8B8-4F0A-9971-E642701D3CC0}" sibTransId="{C3045E81-E7E0-4923-8055-ED7ABDAE5DFC}"/>
    <dgm:cxn modelId="{BF095221-A2A1-42EE-B539-08749F59A15C}" type="presOf" srcId="{E849D6CE-0193-44B0-ABD1-6F64322C200F}" destId="{5EFA7D69-7311-4272-A030-7138D74D8FDF}" srcOrd="0" destOrd="0" presId="urn:microsoft.com/office/officeart/2005/8/layout/hList9"/>
    <dgm:cxn modelId="{ABAD1C38-ADA4-405E-9E23-29E2B6A671F7}" type="presOf" srcId="{1B8C63AF-8A72-40E0-ACAD-6C096C694587}" destId="{7F59AA22-E534-4867-B1A0-9E1B769444A7}" srcOrd="0" destOrd="0" presId="urn:microsoft.com/office/officeart/2005/8/layout/hList9"/>
    <dgm:cxn modelId="{54CA73EE-FB31-41EA-B353-33FCFF23B412}" type="presOf" srcId="{155E75F7-A743-4FCA-99F8-3F742D49109C}" destId="{0E75568C-099C-4593-8428-01FAC22E7DC1}" srcOrd="0" destOrd="0" presId="urn:microsoft.com/office/officeart/2005/8/layout/hList9"/>
    <dgm:cxn modelId="{EBDC36B2-5A88-4506-9C05-FBC0919CE4DE}" srcId="{1B8C63AF-8A72-40E0-ACAD-6C096C694587}" destId="{155E75F7-A743-4FCA-99F8-3F742D49109C}" srcOrd="0" destOrd="0" parTransId="{07220D98-CD14-4BBE-968A-44F2279EFAD7}" sibTransId="{3F1238E7-4C84-486A-A5BD-52A5BE596F8C}"/>
    <dgm:cxn modelId="{6472A65C-0F1A-484E-BA9A-F8DAD43DA32D}" type="presOf" srcId="{00E37713-9C61-4895-91E3-298C65412E16}" destId="{130F4A5B-ABAD-4584-8221-72451E92C9D1}" srcOrd="0" destOrd="0" presId="urn:microsoft.com/office/officeart/2005/8/layout/hList9"/>
    <dgm:cxn modelId="{A0E52571-C34F-4449-845D-3E9EF567F160}" srcId="{1B8C63AF-8A72-40E0-ACAD-6C096C694587}" destId="{00E37713-9C61-4895-91E3-298C65412E16}" srcOrd="1" destOrd="0" parTransId="{E009EA3D-B01D-439C-A572-D550915E71EE}" sibTransId="{D3E65F02-3607-4B93-87D2-EF9DFC0E9C57}"/>
    <dgm:cxn modelId="{7A0AA3A5-15B5-4830-998C-96DC6267CAC5}" type="presOf" srcId="{A2A047EC-D3EE-4B39-BE57-D4FEEFF624BA}" destId="{0CCCAC86-FACA-4417-8963-67713F3AE6BD}" srcOrd="0" destOrd="0" presId="urn:microsoft.com/office/officeart/2005/8/layout/hList9"/>
    <dgm:cxn modelId="{3FAF078F-732A-496B-B816-1218706D84ED}" type="presOf" srcId="{CCF12AB0-4D06-4162-99B5-80107CF1BDAB}" destId="{0B34B09A-0064-4230-82EF-B47E67B69E8A}" srcOrd="0" destOrd="0" presId="urn:microsoft.com/office/officeart/2005/8/layout/hList9"/>
    <dgm:cxn modelId="{2E1DD96D-531A-430B-9ECA-91F089403F7F}" type="presOf" srcId="{00E37713-9C61-4895-91E3-298C65412E16}" destId="{82149C20-DAA1-4D5C-B26E-DDD9F1C48E66}" srcOrd="1" destOrd="0" presId="urn:microsoft.com/office/officeart/2005/8/layout/hList9"/>
    <dgm:cxn modelId="{978695B2-8310-4C1D-9DE9-36A605B11E10}" type="presOf" srcId="{155E75F7-A743-4FCA-99F8-3F742D49109C}" destId="{84BC4CDD-EB37-462C-9ADC-258AAD9BEDD1}" srcOrd="1" destOrd="0" presId="urn:microsoft.com/office/officeart/2005/8/layout/hList9"/>
    <dgm:cxn modelId="{9F33AAEE-8ACE-41C2-AE9D-9DDDE494DFD7}" type="presOf" srcId="{CCF12AB0-4D06-4162-99B5-80107CF1BDAB}" destId="{75080B81-CC2E-40E6-B82C-1619C494FC0D}" srcOrd="1" destOrd="0" presId="urn:microsoft.com/office/officeart/2005/8/layout/hList9"/>
    <dgm:cxn modelId="{62D03305-BB31-49B1-B99B-9ACBB647ABCC}" type="presParOf" srcId="{0CCCAC86-FACA-4417-8963-67713F3AE6BD}" destId="{F55ACDA7-4367-4B36-82C9-20C796B01C2E}" srcOrd="0" destOrd="0" presId="urn:microsoft.com/office/officeart/2005/8/layout/hList9"/>
    <dgm:cxn modelId="{2C03528D-1051-40C8-972F-3D6643ABD0F3}" type="presParOf" srcId="{0CCCAC86-FACA-4417-8963-67713F3AE6BD}" destId="{80E5FDE5-8AF1-41B0-A8B8-BE10315E29DA}" srcOrd="1" destOrd="0" presId="urn:microsoft.com/office/officeart/2005/8/layout/hList9"/>
    <dgm:cxn modelId="{336502C8-0A0A-494E-B1E1-CEAA366BFFB4}" type="presParOf" srcId="{80E5FDE5-8AF1-41B0-A8B8-BE10315E29DA}" destId="{A2943E93-0B86-4012-A0E3-4CCFA9F6E922}" srcOrd="0" destOrd="0" presId="urn:microsoft.com/office/officeart/2005/8/layout/hList9"/>
    <dgm:cxn modelId="{57BD667F-DD74-4CAD-975E-833FADC46649}" type="presParOf" srcId="{80E5FDE5-8AF1-41B0-A8B8-BE10315E29DA}" destId="{CFBC0B84-E7E4-48BB-A036-770CE89539FF}" srcOrd="1" destOrd="0" presId="urn:microsoft.com/office/officeart/2005/8/layout/hList9"/>
    <dgm:cxn modelId="{347F20B5-E2C6-40BC-A310-AB6283E7030D}" type="presParOf" srcId="{CFBC0B84-E7E4-48BB-A036-770CE89539FF}" destId="{0E75568C-099C-4593-8428-01FAC22E7DC1}" srcOrd="0" destOrd="0" presId="urn:microsoft.com/office/officeart/2005/8/layout/hList9"/>
    <dgm:cxn modelId="{25EA3C72-1291-49B6-B68F-6238D53981AE}" type="presParOf" srcId="{CFBC0B84-E7E4-48BB-A036-770CE89539FF}" destId="{84BC4CDD-EB37-462C-9ADC-258AAD9BEDD1}" srcOrd="1" destOrd="0" presId="urn:microsoft.com/office/officeart/2005/8/layout/hList9"/>
    <dgm:cxn modelId="{A39E832E-C6D9-4696-BE9E-02E0E0D2A14A}" type="presParOf" srcId="{80E5FDE5-8AF1-41B0-A8B8-BE10315E29DA}" destId="{63E9BABE-C497-4FE2-B265-456C63B1CC2C}" srcOrd="2" destOrd="0" presId="urn:microsoft.com/office/officeart/2005/8/layout/hList9"/>
    <dgm:cxn modelId="{8E5A2825-CE15-4522-8624-DF229F1F8289}" type="presParOf" srcId="{63E9BABE-C497-4FE2-B265-456C63B1CC2C}" destId="{130F4A5B-ABAD-4584-8221-72451E92C9D1}" srcOrd="0" destOrd="0" presId="urn:microsoft.com/office/officeart/2005/8/layout/hList9"/>
    <dgm:cxn modelId="{A1F0CEB2-BD78-4D17-8407-1C53A6EAF8D1}" type="presParOf" srcId="{63E9BABE-C497-4FE2-B265-456C63B1CC2C}" destId="{82149C20-DAA1-4D5C-B26E-DDD9F1C48E66}" srcOrd="1" destOrd="0" presId="urn:microsoft.com/office/officeart/2005/8/layout/hList9"/>
    <dgm:cxn modelId="{B9CAA053-0D53-4F9D-987C-564C30A0D904}" type="presParOf" srcId="{80E5FDE5-8AF1-41B0-A8B8-BE10315E29DA}" destId="{88A2DFDE-DC2E-418C-A694-59A77E788D3E}" srcOrd="3" destOrd="0" presId="urn:microsoft.com/office/officeart/2005/8/layout/hList9"/>
    <dgm:cxn modelId="{F5E58DDB-6F0D-4597-B6CF-DC890BF6A16E}" type="presParOf" srcId="{88A2DFDE-DC2E-418C-A694-59A77E788D3E}" destId="{0B34B09A-0064-4230-82EF-B47E67B69E8A}" srcOrd="0" destOrd="0" presId="urn:microsoft.com/office/officeart/2005/8/layout/hList9"/>
    <dgm:cxn modelId="{1A3E84B3-88A4-477F-BA6E-08D880740F8F}" type="presParOf" srcId="{88A2DFDE-DC2E-418C-A694-59A77E788D3E}" destId="{75080B81-CC2E-40E6-B82C-1619C494FC0D}" srcOrd="1" destOrd="0" presId="urn:microsoft.com/office/officeart/2005/8/layout/hList9"/>
    <dgm:cxn modelId="{6558548E-4A2E-468D-BF02-C29238D9DD7E}" type="presParOf" srcId="{80E5FDE5-8AF1-41B0-A8B8-BE10315E29DA}" destId="{CE22D934-B99A-4C7A-B1B6-35DD363FB8E4}" srcOrd="4" destOrd="0" presId="urn:microsoft.com/office/officeart/2005/8/layout/hList9"/>
    <dgm:cxn modelId="{E7FC329A-5009-4782-A40C-F0EE62D8B6AF}" type="presParOf" srcId="{CE22D934-B99A-4C7A-B1B6-35DD363FB8E4}" destId="{5EFA7D69-7311-4272-A030-7138D74D8FDF}" srcOrd="0" destOrd="0" presId="urn:microsoft.com/office/officeart/2005/8/layout/hList9"/>
    <dgm:cxn modelId="{5D0F8352-EB99-4689-92AD-60BDA95BE7B1}" type="presParOf" srcId="{CE22D934-B99A-4C7A-B1B6-35DD363FB8E4}" destId="{9F2DF289-CA56-4070-BA26-B9C923611BC2}" srcOrd="1" destOrd="0" presId="urn:microsoft.com/office/officeart/2005/8/layout/hList9"/>
    <dgm:cxn modelId="{7EBA0236-8543-4E21-BE5C-20E9F77AAC23}" type="presParOf" srcId="{0CCCAC86-FACA-4417-8963-67713F3AE6BD}" destId="{D99CDC62-F718-47D9-87FA-5D4F6BA32F3A}" srcOrd="2" destOrd="0" presId="urn:microsoft.com/office/officeart/2005/8/layout/hList9"/>
    <dgm:cxn modelId="{B2CAEB58-7C3F-4C7D-8998-5C0564C0BE27}" type="presParOf" srcId="{0CCCAC86-FACA-4417-8963-67713F3AE6BD}" destId="{7F59AA22-E534-4867-B1A0-9E1B769444A7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868AA3-2A1A-41D2-811F-0162FDE72473}" type="doc">
      <dgm:prSet loTypeId="urn:microsoft.com/office/officeart/2005/8/layout/hList9" loCatId="list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endParaRPr lang="es-ES"/>
        </a:p>
      </dgm:t>
    </dgm:pt>
    <dgm:pt modelId="{166124F0-D79B-4A5E-9745-E02AF5D5C69E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200" dirty="0" smtClean="0"/>
            <a:t>WFP TS</a:t>
          </a:r>
          <a:endParaRPr lang="es-ES" sz="2200" dirty="0"/>
        </a:p>
      </dgm:t>
    </dgm:pt>
    <dgm:pt modelId="{9C50FC4C-99CE-41B0-AEF0-BC46CEBA1A12}" type="parTrans" cxnId="{D7DA0E7F-DCE7-40B3-88A8-D7C1A9A84115}">
      <dgm:prSet/>
      <dgm:spPr/>
      <dgm:t>
        <a:bodyPr/>
        <a:lstStyle/>
        <a:p>
          <a:endParaRPr lang="es-ES"/>
        </a:p>
      </dgm:t>
    </dgm:pt>
    <dgm:pt modelId="{F61AB44A-416A-48CA-A14C-3E814CD65237}" type="sibTrans" cxnId="{D7DA0E7F-DCE7-40B3-88A8-D7C1A9A84115}">
      <dgm:prSet/>
      <dgm:spPr/>
      <dgm:t>
        <a:bodyPr/>
        <a:lstStyle/>
        <a:p>
          <a:endParaRPr lang="es-ES"/>
        </a:p>
      </dgm:t>
    </dgm:pt>
    <dgm:pt modelId="{AFF35AA4-2E1B-475B-8F9B-64628314B53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US" dirty="0" err="1" smtClean="0"/>
            <a:t>Orientado</a:t>
          </a:r>
          <a:r>
            <a:rPr lang="en-US" dirty="0" smtClean="0"/>
            <a:t> a </a:t>
          </a:r>
          <a:r>
            <a:rPr lang="en-US" dirty="0" err="1" smtClean="0"/>
            <a:t>contextos</a:t>
          </a:r>
          <a:r>
            <a:rPr lang="en-US" dirty="0" smtClean="0"/>
            <a:t> pre-crisis o crisis de </a:t>
          </a:r>
          <a:r>
            <a:rPr lang="en-US" dirty="0" err="1" smtClean="0"/>
            <a:t>desarrollo</a:t>
          </a:r>
          <a:r>
            <a:rPr lang="en-US" dirty="0" smtClean="0"/>
            <a:t> lento</a:t>
          </a:r>
          <a:endParaRPr lang="es-ES" dirty="0"/>
        </a:p>
      </dgm:t>
    </dgm:pt>
    <dgm:pt modelId="{D065DCAA-65A4-49DB-95B7-325A26FEBBBC}" type="parTrans" cxnId="{9E2C7C61-78EE-470C-9B87-4486BA33017B}">
      <dgm:prSet/>
      <dgm:spPr/>
      <dgm:t>
        <a:bodyPr/>
        <a:lstStyle/>
        <a:p>
          <a:endParaRPr lang="es-ES"/>
        </a:p>
      </dgm:t>
    </dgm:pt>
    <dgm:pt modelId="{0191ADD7-689C-4B4E-B903-40C2983CDBFB}" type="sibTrans" cxnId="{9E2C7C61-78EE-470C-9B87-4486BA33017B}">
      <dgm:prSet/>
      <dgm:spPr/>
      <dgm:t>
        <a:bodyPr/>
        <a:lstStyle/>
        <a:p>
          <a:endParaRPr lang="es-ES"/>
        </a:p>
      </dgm:t>
    </dgm:pt>
    <dgm:pt modelId="{A301C183-32E5-4AB8-BEDB-8DEE5D2B8A7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US" dirty="0" err="1" smtClean="0"/>
            <a:t>Requiere</a:t>
          </a:r>
          <a:r>
            <a:rPr lang="en-US" dirty="0" smtClean="0"/>
            <a:t> personal con un alto de </a:t>
          </a:r>
          <a:r>
            <a:rPr lang="en-US" dirty="0" err="1" smtClean="0"/>
            <a:t>especialización</a:t>
          </a:r>
          <a:r>
            <a:rPr lang="en-US" dirty="0" smtClean="0"/>
            <a:t> y gran </a:t>
          </a:r>
          <a:r>
            <a:rPr lang="en-US" dirty="0" err="1" smtClean="0"/>
            <a:t>cantidad</a:t>
          </a:r>
          <a:r>
            <a:rPr lang="en-US" dirty="0" smtClean="0"/>
            <a:t> de </a:t>
          </a:r>
          <a:r>
            <a:rPr lang="en-US" dirty="0" err="1" smtClean="0"/>
            <a:t>recursos</a:t>
          </a:r>
          <a:endParaRPr lang="es-ES" dirty="0"/>
        </a:p>
      </dgm:t>
    </dgm:pt>
    <dgm:pt modelId="{0A7BC1C0-55A6-4856-AAAB-93DCC1F8AEE8}" type="parTrans" cxnId="{66D2BA62-86CB-4105-9A65-08C25D8120F3}">
      <dgm:prSet/>
      <dgm:spPr/>
      <dgm:t>
        <a:bodyPr/>
        <a:lstStyle/>
        <a:p>
          <a:endParaRPr lang="es-ES"/>
        </a:p>
      </dgm:t>
    </dgm:pt>
    <dgm:pt modelId="{B007B686-5431-4AA6-9886-08EB6BEC5924}" type="sibTrans" cxnId="{66D2BA62-86CB-4105-9A65-08C25D8120F3}">
      <dgm:prSet/>
      <dgm:spPr/>
      <dgm:t>
        <a:bodyPr/>
        <a:lstStyle/>
        <a:p>
          <a:endParaRPr lang="es-ES"/>
        </a:p>
      </dgm:t>
    </dgm:pt>
    <dgm:pt modelId="{C842397E-E826-4D8F-9843-CD396FE6B23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US" dirty="0" err="1" smtClean="0"/>
            <a:t>Específico</a:t>
          </a:r>
          <a:r>
            <a:rPr lang="en-US" dirty="0" smtClean="0"/>
            <a:t> </a:t>
          </a:r>
          <a:r>
            <a:rPr lang="en-US" dirty="0" err="1" smtClean="0"/>
            <a:t>para</a:t>
          </a:r>
          <a:r>
            <a:rPr lang="en-US" dirty="0" smtClean="0"/>
            <a:t> </a:t>
          </a:r>
          <a:r>
            <a:rPr lang="en-US" dirty="0" err="1" smtClean="0"/>
            <a:t>mercados</a:t>
          </a:r>
          <a:r>
            <a:rPr lang="en-US" dirty="0" smtClean="0"/>
            <a:t> </a:t>
          </a:r>
          <a:r>
            <a:rPr lang="en-US" dirty="0" err="1" smtClean="0"/>
            <a:t>relacionados</a:t>
          </a:r>
          <a:r>
            <a:rPr lang="en-US" dirty="0" smtClean="0"/>
            <a:t> con la </a:t>
          </a:r>
          <a:r>
            <a:rPr lang="en-US" dirty="0" err="1" smtClean="0"/>
            <a:t>seguridad</a:t>
          </a:r>
          <a:r>
            <a:rPr lang="en-US" dirty="0" smtClean="0"/>
            <a:t> </a:t>
          </a:r>
          <a:r>
            <a:rPr lang="en-US" dirty="0" err="1" smtClean="0"/>
            <a:t>alimentaria</a:t>
          </a:r>
          <a:endParaRPr lang="es-ES" dirty="0"/>
        </a:p>
      </dgm:t>
    </dgm:pt>
    <dgm:pt modelId="{3BC719BE-9AD2-4B98-99A7-00748A76D3E0}" type="parTrans" cxnId="{3A3A729E-9645-41EE-85A5-69696327CCCD}">
      <dgm:prSet/>
      <dgm:spPr/>
      <dgm:t>
        <a:bodyPr/>
        <a:lstStyle/>
        <a:p>
          <a:endParaRPr lang="en-US"/>
        </a:p>
      </dgm:t>
    </dgm:pt>
    <dgm:pt modelId="{E56A34B2-C556-4174-ACC7-35E711F917C6}" type="sibTrans" cxnId="{3A3A729E-9645-41EE-85A5-69696327CCCD}">
      <dgm:prSet/>
      <dgm:spPr/>
      <dgm:t>
        <a:bodyPr/>
        <a:lstStyle/>
        <a:p>
          <a:endParaRPr lang="en-US"/>
        </a:p>
      </dgm:t>
    </dgm:pt>
    <dgm:pt modelId="{EAD74301-5718-4539-BD3E-CE85E6D144F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US" dirty="0" err="1" smtClean="0"/>
            <a:t>Análisis</a:t>
          </a:r>
          <a:r>
            <a:rPr lang="en-US" dirty="0" smtClean="0"/>
            <a:t> a </a:t>
          </a:r>
          <a:r>
            <a:rPr lang="en-US" dirty="0" err="1" smtClean="0"/>
            <a:t>nivel</a:t>
          </a:r>
          <a:r>
            <a:rPr lang="en-US" dirty="0" smtClean="0"/>
            <a:t> macro</a:t>
          </a:r>
          <a:endParaRPr lang="es-ES" dirty="0"/>
        </a:p>
      </dgm:t>
    </dgm:pt>
    <dgm:pt modelId="{AF54AEC2-2942-4DB5-A6C6-25BFBBF8D7C9}" type="parTrans" cxnId="{4EA9CBA9-43DF-493A-8612-9AEE337ADB55}">
      <dgm:prSet/>
      <dgm:spPr/>
      <dgm:t>
        <a:bodyPr/>
        <a:lstStyle/>
        <a:p>
          <a:endParaRPr lang="en-US"/>
        </a:p>
      </dgm:t>
    </dgm:pt>
    <dgm:pt modelId="{C72716D6-B045-4EFC-A4FD-AF9347263BE7}" type="sibTrans" cxnId="{4EA9CBA9-43DF-493A-8612-9AEE337ADB55}">
      <dgm:prSet/>
      <dgm:spPr/>
      <dgm:t>
        <a:bodyPr/>
        <a:lstStyle/>
        <a:p>
          <a:endParaRPr lang="en-US"/>
        </a:p>
      </dgm:t>
    </dgm:pt>
    <dgm:pt modelId="{DCF94296-1F74-422B-8909-52D31F26470A}" type="pres">
      <dgm:prSet presAssocID="{15868AA3-2A1A-41D2-811F-0162FDE72473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CEF353C1-5439-4879-BE49-D8CB7AF1E3CE}" type="pres">
      <dgm:prSet presAssocID="{166124F0-D79B-4A5E-9745-E02AF5D5C69E}" presName="posSpace" presStyleCnt="0"/>
      <dgm:spPr/>
    </dgm:pt>
    <dgm:pt modelId="{0DD3B856-1100-4F84-B3C2-C64C123C898F}" type="pres">
      <dgm:prSet presAssocID="{166124F0-D79B-4A5E-9745-E02AF5D5C69E}" presName="vertFlow" presStyleCnt="0"/>
      <dgm:spPr/>
    </dgm:pt>
    <dgm:pt modelId="{5B7F9982-BE1C-4681-8780-8D257E14362D}" type="pres">
      <dgm:prSet presAssocID="{166124F0-D79B-4A5E-9745-E02AF5D5C69E}" presName="topSpace" presStyleCnt="0"/>
      <dgm:spPr/>
    </dgm:pt>
    <dgm:pt modelId="{68B1326A-546A-48AA-8E3F-537926AB960C}" type="pres">
      <dgm:prSet presAssocID="{166124F0-D79B-4A5E-9745-E02AF5D5C69E}" presName="firstComp" presStyleCnt="0"/>
      <dgm:spPr/>
    </dgm:pt>
    <dgm:pt modelId="{F2D99752-7725-42BC-B3CB-5B404D323A39}" type="pres">
      <dgm:prSet presAssocID="{166124F0-D79B-4A5E-9745-E02AF5D5C69E}" presName="firstChild" presStyleLbl="bgAccFollowNode1" presStyleIdx="0" presStyleCnt="4"/>
      <dgm:spPr/>
      <dgm:t>
        <a:bodyPr/>
        <a:lstStyle/>
        <a:p>
          <a:endParaRPr lang="es-ES"/>
        </a:p>
      </dgm:t>
    </dgm:pt>
    <dgm:pt modelId="{9169092E-ECAB-47E1-8686-3CEE526A1E0D}" type="pres">
      <dgm:prSet presAssocID="{166124F0-D79B-4A5E-9745-E02AF5D5C69E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5202E62-ADEF-4548-A58D-E594B2CE0545}" type="pres">
      <dgm:prSet presAssocID="{A301C183-32E5-4AB8-BEDB-8DEE5D2B8A77}" presName="comp" presStyleCnt="0"/>
      <dgm:spPr/>
    </dgm:pt>
    <dgm:pt modelId="{62781503-FDC3-466B-AC54-764C264E8099}" type="pres">
      <dgm:prSet presAssocID="{A301C183-32E5-4AB8-BEDB-8DEE5D2B8A77}" presName="child" presStyleLbl="bgAccFollowNode1" presStyleIdx="1" presStyleCnt="4"/>
      <dgm:spPr/>
      <dgm:t>
        <a:bodyPr/>
        <a:lstStyle/>
        <a:p>
          <a:endParaRPr lang="es-ES"/>
        </a:p>
      </dgm:t>
    </dgm:pt>
    <dgm:pt modelId="{5A27AF94-F443-4082-B55A-F5A52E378721}" type="pres">
      <dgm:prSet presAssocID="{A301C183-32E5-4AB8-BEDB-8DEE5D2B8A77}" presName="childTx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55826AF-391A-4368-9F79-A704C4144E22}" type="pres">
      <dgm:prSet presAssocID="{C842397E-E826-4D8F-9843-CD396FE6B234}" presName="comp" presStyleCnt="0"/>
      <dgm:spPr/>
    </dgm:pt>
    <dgm:pt modelId="{6388C69E-F6F9-4482-A8DB-0547791603A9}" type="pres">
      <dgm:prSet presAssocID="{C842397E-E826-4D8F-9843-CD396FE6B234}" presName="child" presStyleLbl="bgAccFollowNode1" presStyleIdx="2" presStyleCnt="4"/>
      <dgm:spPr/>
      <dgm:t>
        <a:bodyPr/>
        <a:lstStyle/>
        <a:p>
          <a:endParaRPr lang="es-ES"/>
        </a:p>
      </dgm:t>
    </dgm:pt>
    <dgm:pt modelId="{A1BAADB1-796E-4F6C-B669-0EA96D1EBBB1}" type="pres">
      <dgm:prSet presAssocID="{C842397E-E826-4D8F-9843-CD396FE6B234}" presName="childTx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764AF4C-72EE-42A2-9998-5DC9E0D0E331}" type="pres">
      <dgm:prSet presAssocID="{EAD74301-5718-4539-BD3E-CE85E6D144F4}" presName="comp" presStyleCnt="0"/>
      <dgm:spPr/>
    </dgm:pt>
    <dgm:pt modelId="{0AD2FA62-3641-4A00-9CB2-9263722737C2}" type="pres">
      <dgm:prSet presAssocID="{EAD74301-5718-4539-BD3E-CE85E6D144F4}" presName="child" presStyleLbl="bgAccFollowNode1" presStyleIdx="3" presStyleCnt="4"/>
      <dgm:spPr/>
      <dgm:t>
        <a:bodyPr/>
        <a:lstStyle/>
        <a:p>
          <a:endParaRPr lang="es-ES"/>
        </a:p>
      </dgm:t>
    </dgm:pt>
    <dgm:pt modelId="{D490041A-41C1-48CE-AF56-54B76CCA8EC4}" type="pres">
      <dgm:prSet presAssocID="{EAD74301-5718-4539-BD3E-CE85E6D144F4}" presName="childTx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87FB863-D500-4F3E-A817-57C0EE1D45FA}" type="pres">
      <dgm:prSet presAssocID="{166124F0-D79B-4A5E-9745-E02AF5D5C69E}" presName="negSpace" presStyleCnt="0"/>
      <dgm:spPr/>
    </dgm:pt>
    <dgm:pt modelId="{A258479E-2F44-4904-835B-4AE5467FDB6A}" type="pres">
      <dgm:prSet presAssocID="{166124F0-D79B-4A5E-9745-E02AF5D5C69E}" presName="circle" presStyleLbl="node1" presStyleIdx="0" presStyleCnt="1"/>
      <dgm:spPr/>
      <dgm:t>
        <a:bodyPr/>
        <a:lstStyle/>
        <a:p>
          <a:endParaRPr lang="es-ES"/>
        </a:p>
      </dgm:t>
    </dgm:pt>
  </dgm:ptLst>
  <dgm:cxnLst>
    <dgm:cxn modelId="{0909287A-2B07-4B67-A6F7-9D0D81249EB1}" type="presOf" srcId="{A301C183-32E5-4AB8-BEDB-8DEE5D2B8A77}" destId="{5A27AF94-F443-4082-B55A-F5A52E378721}" srcOrd="1" destOrd="0" presId="urn:microsoft.com/office/officeart/2005/8/layout/hList9"/>
    <dgm:cxn modelId="{66D2BA62-86CB-4105-9A65-08C25D8120F3}" srcId="{166124F0-D79B-4A5E-9745-E02AF5D5C69E}" destId="{A301C183-32E5-4AB8-BEDB-8DEE5D2B8A77}" srcOrd="1" destOrd="0" parTransId="{0A7BC1C0-55A6-4856-AAAB-93DCC1F8AEE8}" sibTransId="{B007B686-5431-4AA6-9886-08EB6BEC5924}"/>
    <dgm:cxn modelId="{9E2C7C61-78EE-470C-9B87-4486BA33017B}" srcId="{166124F0-D79B-4A5E-9745-E02AF5D5C69E}" destId="{AFF35AA4-2E1B-475B-8F9B-64628314B537}" srcOrd="0" destOrd="0" parTransId="{D065DCAA-65A4-49DB-95B7-325A26FEBBBC}" sibTransId="{0191ADD7-689C-4B4E-B903-40C2983CDBFB}"/>
    <dgm:cxn modelId="{721BDB89-1CE8-4F28-9270-3CEE7F823D23}" type="presOf" srcId="{C842397E-E826-4D8F-9843-CD396FE6B234}" destId="{6388C69E-F6F9-4482-A8DB-0547791603A9}" srcOrd="0" destOrd="0" presId="urn:microsoft.com/office/officeart/2005/8/layout/hList9"/>
    <dgm:cxn modelId="{4E77070E-A475-49E0-834A-043267441C52}" type="presOf" srcId="{A301C183-32E5-4AB8-BEDB-8DEE5D2B8A77}" destId="{62781503-FDC3-466B-AC54-764C264E8099}" srcOrd="0" destOrd="0" presId="urn:microsoft.com/office/officeart/2005/8/layout/hList9"/>
    <dgm:cxn modelId="{D7DA0E7F-DCE7-40B3-88A8-D7C1A9A84115}" srcId="{15868AA3-2A1A-41D2-811F-0162FDE72473}" destId="{166124F0-D79B-4A5E-9745-E02AF5D5C69E}" srcOrd="0" destOrd="0" parTransId="{9C50FC4C-99CE-41B0-AEF0-BC46CEBA1A12}" sibTransId="{F61AB44A-416A-48CA-A14C-3E814CD65237}"/>
    <dgm:cxn modelId="{17B98FBB-591F-463A-9064-B5F3A621137B}" type="presOf" srcId="{EAD74301-5718-4539-BD3E-CE85E6D144F4}" destId="{D490041A-41C1-48CE-AF56-54B76CCA8EC4}" srcOrd="1" destOrd="0" presId="urn:microsoft.com/office/officeart/2005/8/layout/hList9"/>
    <dgm:cxn modelId="{1FAE54B3-4814-4ED1-998F-CDC08E27A8EE}" type="presOf" srcId="{C842397E-E826-4D8F-9843-CD396FE6B234}" destId="{A1BAADB1-796E-4F6C-B669-0EA96D1EBBB1}" srcOrd="1" destOrd="0" presId="urn:microsoft.com/office/officeart/2005/8/layout/hList9"/>
    <dgm:cxn modelId="{4EA9CBA9-43DF-493A-8612-9AEE337ADB55}" srcId="{166124F0-D79B-4A5E-9745-E02AF5D5C69E}" destId="{EAD74301-5718-4539-BD3E-CE85E6D144F4}" srcOrd="3" destOrd="0" parTransId="{AF54AEC2-2942-4DB5-A6C6-25BFBBF8D7C9}" sibTransId="{C72716D6-B045-4EFC-A4FD-AF9347263BE7}"/>
    <dgm:cxn modelId="{3004EBB5-544D-44A5-B067-CFB5B2F12AE7}" type="presOf" srcId="{AFF35AA4-2E1B-475B-8F9B-64628314B537}" destId="{9169092E-ECAB-47E1-8686-3CEE526A1E0D}" srcOrd="1" destOrd="0" presId="urn:microsoft.com/office/officeart/2005/8/layout/hList9"/>
    <dgm:cxn modelId="{36CB6EAF-C0DB-4781-9CD5-C36F992A5339}" type="presOf" srcId="{AFF35AA4-2E1B-475B-8F9B-64628314B537}" destId="{F2D99752-7725-42BC-B3CB-5B404D323A39}" srcOrd="0" destOrd="0" presId="urn:microsoft.com/office/officeart/2005/8/layout/hList9"/>
    <dgm:cxn modelId="{0789D389-B440-42B3-BF8F-922A6EAC83C8}" type="presOf" srcId="{15868AA3-2A1A-41D2-811F-0162FDE72473}" destId="{DCF94296-1F74-422B-8909-52D31F26470A}" srcOrd="0" destOrd="0" presId="urn:microsoft.com/office/officeart/2005/8/layout/hList9"/>
    <dgm:cxn modelId="{65A4FA00-18F8-40A1-A3C4-42E0C69D42BB}" type="presOf" srcId="{166124F0-D79B-4A5E-9745-E02AF5D5C69E}" destId="{A258479E-2F44-4904-835B-4AE5467FDB6A}" srcOrd="0" destOrd="0" presId="urn:microsoft.com/office/officeart/2005/8/layout/hList9"/>
    <dgm:cxn modelId="{DAE313B8-BC19-41D6-8B1E-1E42804CE49D}" type="presOf" srcId="{EAD74301-5718-4539-BD3E-CE85E6D144F4}" destId="{0AD2FA62-3641-4A00-9CB2-9263722737C2}" srcOrd="0" destOrd="0" presId="urn:microsoft.com/office/officeart/2005/8/layout/hList9"/>
    <dgm:cxn modelId="{3A3A729E-9645-41EE-85A5-69696327CCCD}" srcId="{166124F0-D79B-4A5E-9745-E02AF5D5C69E}" destId="{C842397E-E826-4D8F-9843-CD396FE6B234}" srcOrd="2" destOrd="0" parTransId="{3BC719BE-9AD2-4B98-99A7-00748A76D3E0}" sibTransId="{E56A34B2-C556-4174-ACC7-35E711F917C6}"/>
    <dgm:cxn modelId="{ECA88839-188F-42B5-BC24-D215A4E1D4DC}" type="presParOf" srcId="{DCF94296-1F74-422B-8909-52D31F26470A}" destId="{CEF353C1-5439-4879-BE49-D8CB7AF1E3CE}" srcOrd="0" destOrd="0" presId="urn:microsoft.com/office/officeart/2005/8/layout/hList9"/>
    <dgm:cxn modelId="{F60B48B0-2E4E-4BA6-8713-464E4449EA55}" type="presParOf" srcId="{DCF94296-1F74-422B-8909-52D31F26470A}" destId="{0DD3B856-1100-4F84-B3C2-C64C123C898F}" srcOrd="1" destOrd="0" presId="urn:microsoft.com/office/officeart/2005/8/layout/hList9"/>
    <dgm:cxn modelId="{FF0B37FA-5320-449B-988D-FC516FAF4DA8}" type="presParOf" srcId="{0DD3B856-1100-4F84-B3C2-C64C123C898F}" destId="{5B7F9982-BE1C-4681-8780-8D257E14362D}" srcOrd="0" destOrd="0" presId="urn:microsoft.com/office/officeart/2005/8/layout/hList9"/>
    <dgm:cxn modelId="{754CFD7D-B6DC-4EAE-90B8-4264F3D8EA64}" type="presParOf" srcId="{0DD3B856-1100-4F84-B3C2-C64C123C898F}" destId="{68B1326A-546A-48AA-8E3F-537926AB960C}" srcOrd="1" destOrd="0" presId="urn:microsoft.com/office/officeart/2005/8/layout/hList9"/>
    <dgm:cxn modelId="{7BB825FA-E34E-4A6F-AB49-CFADE6538E1C}" type="presParOf" srcId="{68B1326A-546A-48AA-8E3F-537926AB960C}" destId="{F2D99752-7725-42BC-B3CB-5B404D323A39}" srcOrd="0" destOrd="0" presId="urn:microsoft.com/office/officeart/2005/8/layout/hList9"/>
    <dgm:cxn modelId="{D77CBD67-AEFD-48A8-9F5B-F75C9474F966}" type="presParOf" srcId="{68B1326A-546A-48AA-8E3F-537926AB960C}" destId="{9169092E-ECAB-47E1-8686-3CEE526A1E0D}" srcOrd="1" destOrd="0" presId="urn:microsoft.com/office/officeart/2005/8/layout/hList9"/>
    <dgm:cxn modelId="{081C025A-0F93-4E0C-807B-2F2FED231B2A}" type="presParOf" srcId="{0DD3B856-1100-4F84-B3C2-C64C123C898F}" destId="{35202E62-ADEF-4548-A58D-E594B2CE0545}" srcOrd="2" destOrd="0" presId="urn:microsoft.com/office/officeart/2005/8/layout/hList9"/>
    <dgm:cxn modelId="{D481A7BA-07D7-4FD9-A09F-57047ECBDBEE}" type="presParOf" srcId="{35202E62-ADEF-4548-A58D-E594B2CE0545}" destId="{62781503-FDC3-466B-AC54-764C264E8099}" srcOrd="0" destOrd="0" presId="urn:microsoft.com/office/officeart/2005/8/layout/hList9"/>
    <dgm:cxn modelId="{E6574687-BABC-438D-B55E-3018FCEDAD86}" type="presParOf" srcId="{35202E62-ADEF-4548-A58D-E594B2CE0545}" destId="{5A27AF94-F443-4082-B55A-F5A52E378721}" srcOrd="1" destOrd="0" presId="urn:microsoft.com/office/officeart/2005/8/layout/hList9"/>
    <dgm:cxn modelId="{29EFE78F-D13E-4F8D-A367-9412233E87B4}" type="presParOf" srcId="{0DD3B856-1100-4F84-B3C2-C64C123C898F}" destId="{355826AF-391A-4368-9F79-A704C4144E22}" srcOrd="3" destOrd="0" presId="urn:microsoft.com/office/officeart/2005/8/layout/hList9"/>
    <dgm:cxn modelId="{86866B77-C68C-45E5-B469-C251CF42C68A}" type="presParOf" srcId="{355826AF-391A-4368-9F79-A704C4144E22}" destId="{6388C69E-F6F9-4482-A8DB-0547791603A9}" srcOrd="0" destOrd="0" presId="urn:microsoft.com/office/officeart/2005/8/layout/hList9"/>
    <dgm:cxn modelId="{18978B04-1805-4E02-89E3-BAC50E31705C}" type="presParOf" srcId="{355826AF-391A-4368-9F79-A704C4144E22}" destId="{A1BAADB1-796E-4F6C-B669-0EA96D1EBBB1}" srcOrd="1" destOrd="0" presId="urn:microsoft.com/office/officeart/2005/8/layout/hList9"/>
    <dgm:cxn modelId="{66AEA1FA-D71D-4804-84C5-282882477629}" type="presParOf" srcId="{0DD3B856-1100-4F84-B3C2-C64C123C898F}" destId="{7764AF4C-72EE-42A2-9998-5DC9E0D0E331}" srcOrd="4" destOrd="0" presId="urn:microsoft.com/office/officeart/2005/8/layout/hList9"/>
    <dgm:cxn modelId="{D3E54F55-B130-48A7-B3F4-74255B53FAC0}" type="presParOf" srcId="{7764AF4C-72EE-42A2-9998-5DC9E0D0E331}" destId="{0AD2FA62-3641-4A00-9CB2-9263722737C2}" srcOrd="0" destOrd="0" presId="urn:microsoft.com/office/officeart/2005/8/layout/hList9"/>
    <dgm:cxn modelId="{6838AEAC-8980-44B6-9D5F-22466E0BF6DD}" type="presParOf" srcId="{7764AF4C-72EE-42A2-9998-5DC9E0D0E331}" destId="{D490041A-41C1-48CE-AF56-54B76CCA8EC4}" srcOrd="1" destOrd="0" presId="urn:microsoft.com/office/officeart/2005/8/layout/hList9"/>
    <dgm:cxn modelId="{856D0F25-6CCB-4CF3-9EA5-2D9794BCA006}" type="presParOf" srcId="{DCF94296-1F74-422B-8909-52D31F26470A}" destId="{F87FB863-D500-4F3E-A817-57C0EE1D45FA}" srcOrd="2" destOrd="0" presId="urn:microsoft.com/office/officeart/2005/8/layout/hList9"/>
    <dgm:cxn modelId="{04943273-025A-4D4B-9A97-05400CE59017}" type="presParOf" srcId="{DCF94296-1F74-422B-8909-52D31F26470A}" destId="{A258479E-2F44-4904-835B-4AE5467FDB6A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9977C91-37F5-414C-875C-E7EB9E83DEB4}" type="doc">
      <dgm:prSet loTypeId="urn:microsoft.com/office/officeart/2005/8/layout/hList9" loCatId="list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A24A420-CE34-4CB4-929A-75DF41E3B5F8}">
      <dgm:prSet phldrT="[Text]"/>
      <dgm:spPr/>
      <dgm:t>
        <a:bodyPr/>
        <a:lstStyle/>
        <a:p>
          <a:r>
            <a:rPr lang="en-US" dirty="0" smtClean="0"/>
            <a:t>EMMA</a:t>
          </a:r>
          <a:endParaRPr lang="en-US" dirty="0"/>
        </a:p>
      </dgm:t>
    </dgm:pt>
    <dgm:pt modelId="{DB261C35-91B1-4033-B159-5C805C0CF2DE}" type="parTrans" cxnId="{4BD2773E-1FB8-4F02-8C63-886F0852A8A1}">
      <dgm:prSet/>
      <dgm:spPr/>
      <dgm:t>
        <a:bodyPr/>
        <a:lstStyle/>
        <a:p>
          <a:endParaRPr lang="en-US"/>
        </a:p>
      </dgm:t>
    </dgm:pt>
    <dgm:pt modelId="{5FB50703-5DB6-4A37-AB12-88BF0AB2FB78}" type="sibTrans" cxnId="{4BD2773E-1FB8-4F02-8C63-886F0852A8A1}">
      <dgm:prSet/>
      <dgm:spPr/>
      <dgm:t>
        <a:bodyPr/>
        <a:lstStyle/>
        <a:p>
          <a:endParaRPr lang="en-US"/>
        </a:p>
      </dgm:t>
    </dgm:pt>
    <dgm:pt modelId="{D5A94E7C-2617-4B8E-8D04-CEC5A971FD2B}">
      <dgm:prSet phldrT="[Text]"/>
      <dgm:spPr/>
      <dgm:t>
        <a:bodyPr/>
        <a:lstStyle/>
        <a:p>
          <a:pPr algn="ctr"/>
          <a:r>
            <a:rPr lang="en-US" dirty="0" err="1" smtClean="0"/>
            <a:t>Orientado</a:t>
          </a:r>
          <a:r>
            <a:rPr lang="en-US" dirty="0" smtClean="0"/>
            <a:t> a </a:t>
          </a:r>
          <a:r>
            <a:rPr lang="en-US" dirty="0" err="1" smtClean="0"/>
            <a:t>emergencias</a:t>
          </a:r>
          <a:endParaRPr lang="en-US" dirty="0"/>
        </a:p>
      </dgm:t>
    </dgm:pt>
    <dgm:pt modelId="{B41FAD2A-3AA0-40DC-B593-0083F072C153}" type="parTrans" cxnId="{F88EA954-B518-43F9-A60D-B7F60B4C6EFC}">
      <dgm:prSet/>
      <dgm:spPr/>
      <dgm:t>
        <a:bodyPr/>
        <a:lstStyle/>
        <a:p>
          <a:endParaRPr lang="en-US"/>
        </a:p>
      </dgm:t>
    </dgm:pt>
    <dgm:pt modelId="{78A1EA99-9260-45B0-9D7B-1E158D22D1BC}" type="sibTrans" cxnId="{F88EA954-B518-43F9-A60D-B7F60B4C6EFC}">
      <dgm:prSet/>
      <dgm:spPr/>
      <dgm:t>
        <a:bodyPr/>
        <a:lstStyle/>
        <a:p>
          <a:endParaRPr lang="en-US"/>
        </a:p>
      </dgm:t>
    </dgm:pt>
    <dgm:pt modelId="{72986A48-FEFA-4024-BCCA-A38F116D295F}">
      <dgm:prSet phldrT="[Text]"/>
      <dgm:spPr/>
      <dgm:t>
        <a:bodyPr/>
        <a:lstStyle/>
        <a:p>
          <a:pPr algn="ctr"/>
          <a:r>
            <a:rPr lang="en-US" dirty="0" err="1" smtClean="0"/>
            <a:t>Requiere</a:t>
          </a:r>
          <a:r>
            <a:rPr lang="en-US" dirty="0" smtClean="0"/>
            <a:t> personal con un </a:t>
          </a:r>
          <a:r>
            <a:rPr lang="en-US" dirty="0" err="1" smtClean="0"/>
            <a:t>grado</a:t>
          </a:r>
          <a:r>
            <a:rPr lang="en-US" dirty="0" smtClean="0"/>
            <a:t> </a:t>
          </a:r>
          <a:r>
            <a:rPr lang="en-US" dirty="0" err="1" smtClean="0"/>
            <a:t>medio</a:t>
          </a:r>
          <a:r>
            <a:rPr lang="en-US" dirty="0" smtClean="0"/>
            <a:t>/alto de </a:t>
          </a:r>
          <a:r>
            <a:rPr lang="en-US" dirty="0" err="1" smtClean="0"/>
            <a:t>especialización</a:t>
          </a:r>
          <a:endParaRPr lang="en-US" dirty="0"/>
        </a:p>
      </dgm:t>
    </dgm:pt>
    <dgm:pt modelId="{C0F004D4-0337-4F96-A68F-EB67596B59B8}" type="parTrans" cxnId="{82CA3EBF-DAC1-4216-BC4A-8ACA2D415F74}">
      <dgm:prSet/>
      <dgm:spPr/>
      <dgm:t>
        <a:bodyPr/>
        <a:lstStyle/>
        <a:p>
          <a:endParaRPr lang="en-US"/>
        </a:p>
      </dgm:t>
    </dgm:pt>
    <dgm:pt modelId="{15DAFF8F-5EB6-49B3-9DB7-7033CC44D56B}" type="sibTrans" cxnId="{82CA3EBF-DAC1-4216-BC4A-8ACA2D415F74}">
      <dgm:prSet/>
      <dgm:spPr/>
      <dgm:t>
        <a:bodyPr/>
        <a:lstStyle/>
        <a:p>
          <a:endParaRPr lang="en-US"/>
        </a:p>
      </dgm:t>
    </dgm:pt>
    <dgm:pt modelId="{B3E63F5B-1BFD-4161-9528-74810CD1C901}">
      <dgm:prSet phldrT="[Text]"/>
      <dgm:spPr>
        <a:solidFill>
          <a:srgbClr val="AE4845"/>
        </a:solidFill>
      </dgm:spPr>
      <dgm:t>
        <a:bodyPr/>
        <a:lstStyle/>
        <a:p>
          <a:r>
            <a:rPr lang="en-US" dirty="0" smtClean="0"/>
            <a:t>PCMMA</a:t>
          </a:r>
          <a:endParaRPr lang="en-US" dirty="0"/>
        </a:p>
      </dgm:t>
    </dgm:pt>
    <dgm:pt modelId="{17C88161-588D-4F63-A4A9-41A8477D2A2C}" type="parTrans" cxnId="{9F8BC6A1-FA02-4549-B7AD-6A8BA79C3C89}">
      <dgm:prSet/>
      <dgm:spPr/>
      <dgm:t>
        <a:bodyPr/>
        <a:lstStyle/>
        <a:p>
          <a:endParaRPr lang="en-US"/>
        </a:p>
      </dgm:t>
    </dgm:pt>
    <dgm:pt modelId="{79E4F382-32D9-4BBC-A9A8-AD1B2A33E985}" type="sibTrans" cxnId="{9F8BC6A1-FA02-4549-B7AD-6A8BA79C3C89}">
      <dgm:prSet/>
      <dgm:spPr/>
      <dgm:t>
        <a:bodyPr/>
        <a:lstStyle/>
        <a:p>
          <a:endParaRPr lang="en-US"/>
        </a:p>
      </dgm:t>
    </dgm:pt>
    <dgm:pt modelId="{213C200C-50F5-4AA4-8A2D-C6FF57C91D0B}">
      <dgm:prSet phldrT="[Text]"/>
      <dgm:spPr/>
      <dgm:t>
        <a:bodyPr/>
        <a:lstStyle/>
        <a:p>
          <a:pPr algn="ctr"/>
          <a:r>
            <a:rPr lang="en-US" dirty="0" err="1" smtClean="0"/>
            <a:t>Orientado</a:t>
          </a:r>
          <a:r>
            <a:rPr lang="en-US" dirty="0" smtClean="0"/>
            <a:t> a </a:t>
          </a:r>
          <a:r>
            <a:rPr lang="en-US" dirty="0" err="1" smtClean="0"/>
            <a:t>contextos</a:t>
          </a:r>
          <a:r>
            <a:rPr lang="en-US" dirty="0" smtClean="0"/>
            <a:t> pre-crisis o crisis de </a:t>
          </a:r>
          <a:r>
            <a:rPr lang="en-US" dirty="0" err="1" smtClean="0"/>
            <a:t>desarrollo</a:t>
          </a:r>
          <a:r>
            <a:rPr lang="en-US" dirty="0" smtClean="0"/>
            <a:t> lento</a:t>
          </a:r>
          <a:endParaRPr lang="en-US" dirty="0"/>
        </a:p>
      </dgm:t>
    </dgm:pt>
    <dgm:pt modelId="{5F5C8F28-155D-4F70-83E9-C75552DBACC9}" type="parTrans" cxnId="{B13855F0-3346-487F-9C37-77EAECF0F2C1}">
      <dgm:prSet/>
      <dgm:spPr/>
      <dgm:t>
        <a:bodyPr/>
        <a:lstStyle/>
        <a:p>
          <a:endParaRPr lang="en-US"/>
        </a:p>
      </dgm:t>
    </dgm:pt>
    <dgm:pt modelId="{14A09504-A23F-4220-A68C-17DC06226CDB}" type="sibTrans" cxnId="{B13855F0-3346-487F-9C37-77EAECF0F2C1}">
      <dgm:prSet/>
      <dgm:spPr/>
      <dgm:t>
        <a:bodyPr/>
        <a:lstStyle/>
        <a:p>
          <a:endParaRPr lang="en-US"/>
        </a:p>
      </dgm:t>
    </dgm:pt>
    <dgm:pt modelId="{7CAA1EAC-39B0-48D0-8D54-59671C6D0ADE}">
      <dgm:prSet phldrT="[Text]"/>
      <dgm:spPr/>
      <dgm:t>
        <a:bodyPr/>
        <a:lstStyle/>
        <a:p>
          <a:pPr algn="ctr"/>
          <a:r>
            <a:rPr lang="en-US" dirty="0" err="1" smtClean="0"/>
            <a:t>Requiere</a:t>
          </a:r>
          <a:r>
            <a:rPr lang="en-US" dirty="0" smtClean="0"/>
            <a:t> personal con un </a:t>
          </a:r>
          <a:r>
            <a:rPr lang="en-US" dirty="0" err="1" smtClean="0"/>
            <a:t>grado</a:t>
          </a:r>
          <a:r>
            <a:rPr lang="en-US" dirty="0" smtClean="0"/>
            <a:t> </a:t>
          </a:r>
          <a:r>
            <a:rPr lang="en-US" dirty="0" err="1" smtClean="0"/>
            <a:t>medio</a:t>
          </a:r>
          <a:r>
            <a:rPr lang="en-US" dirty="0" smtClean="0"/>
            <a:t>/alto de </a:t>
          </a:r>
          <a:r>
            <a:rPr lang="en-US" dirty="0" err="1" smtClean="0"/>
            <a:t>especialización</a:t>
          </a:r>
          <a:endParaRPr lang="en-US" dirty="0"/>
        </a:p>
      </dgm:t>
    </dgm:pt>
    <dgm:pt modelId="{1AE03D7B-DB36-423E-B110-1D366625C352}" type="parTrans" cxnId="{27B01BDA-5D61-4DB2-98B8-FC958B627F3E}">
      <dgm:prSet/>
      <dgm:spPr/>
      <dgm:t>
        <a:bodyPr/>
        <a:lstStyle/>
        <a:p>
          <a:endParaRPr lang="en-US"/>
        </a:p>
      </dgm:t>
    </dgm:pt>
    <dgm:pt modelId="{409407F4-14C7-4B73-9118-FE720549860F}" type="sibTrans" cxnId="{27B01BDA-5D61-4DB2-98B8-FC958B627F3E}">
      <dgm:prSet/>
      <dgm:spPr/>
      <dgm:t>
        <a:bodyPr/>
        <a:lstStyle/>
        <a:p>
          <a:endParaRPr lang="en-US"/>
        </a:p>
      </dgm:t>
    </dgm:pt>
    <dgm:pt modelId="{C03754FC-F5B1-4926-80F8-CF6D8A585C49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WFP TS</a:t>
          </a:r>
          <a:endParaRPr lang="en-US" dirty="0"/>
        </a:p>
      </dgm:t>
    </dgm:pt>
    <dgm:pt modelId="{815DC6B0-00D7-4F6C-895E-CC856690CDEA}" type="parTrans" cxnId="{BABCA04F-905F-4397-80AC-B45560FB5D28}">
      <dgm:prSet/>
      <dgm:spPr/>
      <dgm:t>
        <a:bodyPr/>
        <a:lstStyle/>
        <a:p>
          <a:endParaRPr lang="en-US"/>
        </a:p>
      </dgm:t>
    </dgm:pt>
    <dgm:pt modelId="{F11000D2-1024-4EFC-9A1E-1A4C237CFDCA}" type="sibTrans" cxnId="{BABCA04F-905F-4397-80AC-B45560FB5D28}">
      <dgm:prSet/>
      <dgm:spPr/>
      <dgm:t>
        <a:bodyPr/>
        <a:lstStyle/>
        <a:p>
          <a:endParaRPr lang="en-US"/>
        </a:p>
      </dgm:t>
    </dgm:pt>
    <dgm:pt modelId="{D80E6B31-CD5C-415A-963A-920A3AC828C0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pPr algn="ctr"/>
          <a:r>
            <a:rPr lang="en-US" dirty="0" err="1" smtClean="0"/>
            <a:t>Orientado</a:t>
          </a:r>
          <a:r>
            <a:rPr lang="en-US" dirty="0" smtClean="0"/>
            <a:t> a </a:t>
          </a:r>
          <a:r>
            <a:rPr lang="en-US" dirty="0" err="1" smtClean="0"/>
            <a:t>contextos</a:t>
          </a:r>
          <a:r>
            <a:rPr lang="en-US" dirty="0" smtClean="0"/>
            <a:t> pre-crisis o crisis de </a:t>
          </a:r>
          <a:r>
            <a:rPr lang="en-US" dirty="0" err="1" smtClean="0"/>
            <a:t>desarrollo</a:t>
          </a:r>
          <a:r>
            <a:rPr lang="en-US" dirty="0" smtClean="0"/>
            <a:t> lento</a:t>
          </a:r>
          <a:endParaRPr lang="en-US" dirty="0"/>
        </a:p>
      </dgm:t>
    </dgm:pt>
    <dgm:pt modelId="{F5D4DD5D-CC9E-4E0B-BC7E-4B237C2E2B34}" type="parTrans" cxnId="{653530DD-59CF-42E4-B69C-BB5D6AFEEEEB}">
      <dgm:prSet/>
      <dgm:spPr/>
      <dgm:t>
        <a:bodyPr/>
        <a:lstStyle/>
        <a:p>
          <a:endParaRPr lang="en-US"/>
        </a:p>
      </dgm:t>
    </dgm:pt>
    <dgm:pt modelId="{0ED7F535-8CAE-498A-9DAD-E3085BFE230B}" type="sibTrans" cxnId="{653530DD-59CF-42E4-B69C-BB5D6AFEEEEB}">
      <dgm:prSet/>
      <dgm:spPr/>
      <dgm:t>
        <a:bodyPr/>
        <a:lstStyle/>
        <a:p>
          <a:endParaRPr lang="en-US"/>
        </a:p>
      </dgm:t>
    </dgm:pt>
    <dgm:pt modelId="{FB32E1F9-12C3-473E-B27E-3737AC983A12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pPr algn="ctr"/>
          <a:r>
            <a:rPr lang="en-US" dirty="0" err="1" smtClean="0"/>
            <a:t>Requiere</a:t>
          </a:r>
          <a:r>
            <a:rPr lang="en-US" dirty="0" smtClean="0"/>
            <a:t> personal con un alto de </a:t>
          </a:r>
          <a:r>
            <a:rPr lang="en-US" dirty="0" err="1" smtClean="0"/>
            <a:t>especialización</a:t>
          </a:r>
          <a:r>
            <a:rPr lang="en-US" dirty="0" smtClean="0"/>
            <a:t> y gran </a:t>
          </a:r>
          <a:r>
            <a:rPr lang="en-US" dirty="0" err="1" smtClean="0"/>
            <a:t>cantidad</a:t>
          </a:r>
          <a:r>
            <a:rPr lang="en-US" dirty="0" smtClean="0"/>
            <a:t> de </a:t>
          </a:r>
          <a:r>
            <a:rPr lang="en-US" dirty="0" err="1" smtClean="0"/>
            <a:t>recursos</a:t>
          </a:r>
          <a:endParaRPr lang="en-US" dirty="0"/>
        </a:p>
      </dgm:t>
    </dgm:pt>
    <dgm:pt modelId="{EEE9037F-B816-48B3-A0CA-4C9B71B7A473}" type="parTrans" cxnId="{8BF8C19C-60FA-4332-95A5-7AD825F7D24A}">
      <dgm:prSet/>
      <dgm:spPr/>
      <dgm:t>
        <a:bodyPr/>
        <a:lstStyle/>
        <a:p>
          <a:endParaRPr lang="en-US"/>
        </a:p>
      </dgm:t>
    </dgm:pt>
    <dgm:pt modelId="{EC186711-9961-4E6E-AB35-1D3DCF050F16}" type="sibTrans" cxnId="{8BF8C19C-60FA-4332-95A5-7AD825F7D24A}">
      <dgm:prSet/>
      <dgm:spPr/>
      <dgm:t>
        <a:bodyPr/>
        <a:lstStyle/>
        <a:p>
          <a:endParaRPr lang="en-US"/>
        </a:p>
      </dgm:t>
    </dgm:pt>
    <dgm:pt modelId="{AC2D231E-021D-404E-A08D-BFB64B81BE74}">
      <dgm:prSet phldrT="[Text]"/>
      <dgm:spPr/>
      <dgm:t>
        <a:bodyPr/>
        <a:lstStyle/>
        <a:p>
          <a:pPr algn="ctr"/>
          <a:r>
            <a:rPr lang="en-US" dirty="0" err="1" smtClean="0"/>
            <a:t>Amplio</a:t>
          </a:r>
          <a:r>
            <a:rPr lang="en-US" dirty="0" smtClean="0"/>
            <a:t> </a:t>
          </a:r>
          <a:r>
            <a:rPr lang="en-US" dirty="0" err="1" smtClean="0"/>
            <a:t>rango</a:t>
          </a:r>
          <a:r>
            <a:rPr lang="en-US" dirty="0" smtClean="0"/>
            <a:t> de </a:t>
          </a:r>
          <a:r>
            <a:rPr lang="en-US" dirty="0" err="1" smtClean="0"/>
            <a:t>tipos</a:t>
          </a:r>
          <a:r>
            <a:rPr lang="en-US" dirty="0" smtClean="0"/>
            <a:t> de </a:t>
          </a:r>
          <a:r>
            <a:rPr lang="en-US" dirty="0" err="1" smtClean="0"/>
            <a:t>mercados</a:t>
          </a:r>
          <a:endParaRPr lang="en-US" dirty="0"/>
        </a:p>
      </dgm:t>
    </dgm:pt>
    <dgm:pt modelId="{52F0D8FD-AED1-49D0-AD46-094AADCE2852}" type="parTrans" cxnId="{AE364E5D-6C20-4893-898C-83C4A5C60E3E}">
      <dgm:prSet/>
      <dgm:spPr/>
      <dgm:t>
        <a:bodyPr/>
        <a:lstStyle/>
        <a:p>
          <a:endParaRPr lang="en-US"/>
        </a:p>
      </dgm:t>
    </dgm:pt>
    <dgm:pt modelId="{922E16CF-F0D8-4259-B31F-8640072C2301}" type="sibTrans" cxnId="{AE364E5D-6C20-4893-898C-83C4A5C60E3E}">
      <dgm:prSet/>
      <dgm:spPr/>
      <dgm:t>
        <a:bodyPr/>
        <a:lstStyle/>
        <a:p>
          <a:endParaRPr lang="en-US"/>
        </a:p>
      </dgm:t>
    </dgm:pt>
    <dgm:pt modelId="{616459DF-618C-4474-A630-2C643FBDED3A}">
      <dgm:prSet phldrT="[Text]"/>
      <dgm:spPr/>
      <dgm:t>
        <a:bodyPr/>
        <a:lstStyle/>
        <a:p>
          <a:pPr algn="ctr"/>
          <a:r>
            <a:rPr lang="en-US" dirty="0" err="1" smtClean="0"/>
            <a:t>Amplio</a:t>
          </a:r>
          <a:r>
            <a:rPr lang="en-US" dirty="0" smtClean="0"/>
            <a:t> </a:t>
          </a:r>
          <a:r>
            <a:rPr lang="en-US" dirty="0" err="1" smtClean="0"/>
            <a:t>rango</a:t>
          </a:r>
          <a:r>
            <a:rPr lang="en-US" dirty="0" smtClean="0"/>
            <a:t> de </a:t>
          </a:r>
          <a:r>
            <a:rPr lang="en-US" dirty="0" err="1" smtClean="0"/>
            <a:t>tipos</a:t>
          </a:r>
          <a:r>
            <a:rPr lang="en-US" dirty="0" smtClean="0"/>
            <a:t> de </a:t>
          </a:r>
          <a:r>
            <a:rPr lang="en-US" dirty="0" err="1" smtClean="0"/>
            <a:t>mercados</a:t>
          </a:r>
          <a:endParaRPr lang="en-US" dirty="0"/>
        </a:p>
      </dgm:t>
    </dgm:pt>
    <dgm:pt modelId="{9958466D-DB12-484B-9AE5-2BDEE7D698BA}" type="parTrans" cxnId="{B3557B91-332F-4251-9ABD-C1E26AD070BF}">
      <dgm:prSet/>
      <dgm:spPr/>
      <dgm:t>
        <a:bodyPr/>
        <a:lstStyle/>
        <a:p>
          <a:endParaRPr lang="en-US"/>
        </a:p>
      </dgm:t>
    </dgm:pt>
    <dgm:pt modelId="{80E6887C-FF27-41B4-90F7-FDACA8DD82A2}" type="sibTrans" cxnId="{B3557B91-332F-4251-9ABD-C1E26AD070BF}">
      <dgm:prSet/>
      <dgm:spPr/>
      <dgm:t>
        <a:bodyPr/>
        <a:lstStyle/>
        <a:p>
          <a:endParaRPr lang="en-US"/>
        </a:p>
      </dgm:t>
    </dgm:pt>
    <dgm:pt modelId="{647F718D-92FB-4F77-805C-EFA8FA0F753A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pPr algn="ctr"/>
          <a:r>
            <a:rPr lang="en-US" dirty="0" err="1" smtClean="0"/>
            <a:t>Específico</a:t>
          </a:r>
          <a:r>
            <a:rPr lang="en-US" dirty="0" smtClean="0"/>
            <a:t> </a:t>
          </a:r>
          <a:r>
            <a:rPr lang="en-US" dirty="0" err="1" smtClean="0"/>
            <a:t>para</a:t>
          </a:r>
          <a:r>
            <a:rPr lang="en-US" dirty="0" smtClean="0"/>
            <a:t> </a:t>
          </a:r>
          <a:r>
            <a:rPr lang="en-US" dirty="0" err="1" smtClean="0"/>
            <a:t>mercados</a:t>
          </a:r>
          <a:r>
            <a:rPr lang="en-US" dirty="0" smtClean="0"/>
            <a:t> </a:t>
          </a:r>
          <a:r>
            <a:rPr lang="en-US" dirty="0" err="1" smtClean="0"/>
            <a:t>relacionados</a:t>
          </a:r>
          <a:r>
            <a:rPr lang="en-US" dirty="0" smtClean="0"/>
            <a:t> con la </a:t>
          </a:r>
          <a:r>
            <a:rPr lang="en-US" dirty="0" err="1" smtClean="0"/>
            <a:t>seguridad</a:t>
          </a:r>
          <a:r>
            <a:rPr lang="en-US" dirty="0" smtClean="0"/>
            <a:t> </a:t>
          </a:r>
          <a:r>
            <a:rPr lang="en-US" dirty="0" err="1" smtClean="0"/>
            <a:t>alimentaria</a:t>
          </a:r>
          <a:endParaRPr lang="en-US" dirty="0"/>
        </a:p>
      </dgm:t>
    </dgm:pt>
    <dgm:pt modelId="{BD837CB3-2A92-41D6-91E5-CEF1F4D0999F}" type="parTrans" cxnId="{2BCEC324-4B6B-49E0-A92C-330D4825810C}">
      <dgm:prSet/>
      <dgm:spPr/>
      <dgm:t>
        <a:bodyPr/>
        <a:lstStyle/>
        <a:p>
          <a:endParaRPr lang="en-US"/>
        </a:p>
      </dgm:t>
    </dgm:pt>
    <dgm:pt modelId="{D200A6F8-24E0-4E32-B9A9-6DDDDEB3A3DD}" type="sibTrans" cxnId="{2BCEC324-4B6B-49E0-A92C-330D4825810C}">
      <dgm:prSet/>
      <dgm:spPr/>
      <dgm:t>
        <a:bodyPr/>
        <a:lstStyle/>
        <a:p>
          <a:endParaRPr lang="en-US"/>
        </a:p>
      </dgm:t>
    </dgm:pt>
    <dgm:pt modelId="{2FBDF595-5D8A-4A5C-9FE0-C745E67F2965}">
      <dgm:prSet phldrT="[Text]"/>
      <dgm:spPr/>
      <dgm:t>
        <a:bodyPr/>
        <a:lstStyle/>
        <a:p>
          <a:pPr algn="ctr"/>
          <a:r>
            <a:rPr lang="en-US" smtClean="0"/>
            <a:t>Análisis localizado</a:t>
          </a:r>
          <a:endParaRPr lang="en-US" dirty="0"/>
        </a:p>
      </dgm:t>
    </dgm:pt>
    <dgm:pt modelId="{FE667A37-711F-407D-B08E-00733F668892}" type="parTrans" cxnId="{18DD5BF4-8196-45DB-9983-A7E50513330A}">
      <dgm:prSet/>
      <dgm:spPr/>
      <dgm:t>
        <a:bodyPr/>
        <a:lstStyle/>
        <a:p>
          <a:endParaRPr lang="en-US"/>
        </a:p>
      </dgm:t>
    </dgm:pt>
    <dgm:pt modelId="{0A5DC46D-EDD3-4526-B8CF-8984DB085572}" type="sibTrans" cxnId="{18DD5BF4-8196-45DB-9983-A7E50513330A}">
      <dgm:prSet/>
      <dgm:spPr/>
      <dgm:t>
        <a:bodyPr/>
        <a:lstStyle/>
        <a:p>
          <a:endParaRPr lang="en-US"/>
        </a:p>
      </dgm:t>
    </dgm:pt>
    <dgm:pt modelId="{0427DBD7-0292-423B-9D8D-19C266E87F22}">
      <dgm:prSet phldrT="[Text]"/>
      <dgm:spPr/>
      <dgm:t>
        <a:bodyPr/>
        <a:lstStyle/>
        <a:p>
          <a:pPr algn="ctr"/>
          <a:r>
            <a:rPr lang="en-US" dirty="0" err="1" smtClean="0"/>
            <a:t>Análisis</a:t>
          </a:r>
          <a:r>
            <a:rPr lang="en-US" dirty="0" smtClean="0"/>
            <a:t> </a:t>
          </a:r>
          <a:r>
            <a:rPr lang="en-US" dirty="0" err="1" smtClean="0"/>
            <a:t>localizado</a:t>
          </a:r>
          <a:endParaRPr lang="en-US" dirty="0"/>
        </a:p>
      </dgm:t>
    </dgm:pt>
    <dgm:pt modelId="{66761DD4-DA51-4F9E-9DEE-AD18F876C501}" type="parTrans" cxnId="{1BF118CA-810C-4121-9F2B-3957AF7D590E}">
      <dgm:prSet/>
      <dgm:spPr/>
      <dgm:t>
        <a:bodyPr/>
        <a:lstStyle/>
        <a:p>
          <a:endParaRPr lang="en-US"/>
        </a:p>
      </dgm:t>
    </dgm:pt>
    <dgm:pt modelId="{B9CF14C0-7B24-4DD2-AD97-588CC017382C}" type="sibTrans" cxnId="{1BF118CA-810C-4121-9F2B-3957AF7D590E}">
      <dgm:prSet/>
      <dgm:spPr/>
      <dgm:t>
        <a:bodyPr/>
        <a:lstStyle/>
        <a:p>
          <a:endParaRPr lang="en-US"/>
        </a:p>
      </dgm:t>
    </dgm:pt>
    <dgm:pt modelId="{BD6BEFEF-BC50-4C2D-8B90-480D17A242D8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pPr algn="ctr"/>
          <a:r>
            <a:rPr lang="en-US" smtClean="0"/>
            <a:t>Análisis a nivel macro</a:t>
          </a:r>
          <a:endParaRPr lang="en-US" dirty="0"/>
        </a:p>
      </dgm:t>
    </dgm:pt>
    <dgm:pt modelId="{2F9BA910-2D8A-45A0-88A5-0B2EFBDBC5E0}" type="parTrans" cxnId="{4B4D5A16-D744-4990-981C-46F1392C40B9}">
      <dgm:prSet/>
      <dgm:spPr/>
      <dgm:t>
        <a:bodyPr/>
        <a:lstStyle/>
        <a:p>
          <a:endParaRPr lang="en-US"/>
        </a:p>
      </dgm:t>
    </dgm:pt>
    <dgm:pt modelId="{BC463D42-3435-466B-BCDA-5ACBD8BC30B6}" type="sibTrans" cxnId="{4B4D5A16-D744-4990-981C-46F1392C40B9}">
      <dgm:prSet/>
      <dgm:spPr/>
      <dgm:t>
        <a:bodyPr/>
        <a:lstStyle/>
        <a:p>
          <a:endParaRPr lang="en-US"/>
        </a:p>
      </dgm:t>
    </dgm:pt>
    <dgm:pt modelId="{2E9E9516-7C6F-4A28-8985-05446901D07D}">
      <dgm:prSet phldrT="[Text]"/>
      <dgm:spPr>
        <a:solidFill>
          <a:srgbClr val="AE4845"/>
        </a:solidFill>
      </dgm:spPr>
      <dgm:t>
        <a:bodyPr/>
        <a:lstStyle/>
        <a:p>
          <a:pPr algn="ctr"/>
          <a:r>
            <a:rPr lang="en-US" smtClean="0"/>
            <a:t>MAG / RAM</a:t>
          </a:r>
          <a:endParaRPr lang="en-US" dirty="0"/>
        </a:p>
      </dgm:t>
    </dgm:pt>
    <dgm:pt modelId="{57F4DEE4-5F52-487A-9A88-49142BBDB847}" type="parTrans" cxnId="{7AF71031-C598-451F-8C99-F3221305556E}">
      <dgm:prSet/>
      <dgm:spPr/>
      <dgm:t>
        <a:bodyPr/>
        <a:lstStyle/>
        <a:p>
          <a:endParaRPr lang="en-US"/>
        </a:p>
      </dgm:t>
    </dgm:pt>
    <dgm:pt modelId="{BA5532CE-EEAE-4A94-BBFF-220D1D20AA44}" type="sibTrans" cxnId="{7AF71031-C598-451F-8C99-F3221305556E}">
      <dgm:prSet/>
      <dgm:spPr/>
      <dgm:t>
        <a:bodyPr/>
        <a:lstStyle/>
        <a:p>
          <a:endParaRPr lang="en-US"/>
        </a:p>
      </dgm:t>
    </dgm:pt>
    <dgm:pt modelId="{FC00ECC1-3AAE-4B02-8FBE-ACD4C9D59600}">
      <dgm:prSet phldrT="[Text]"/>
      <dgm:spPr/>
      <dgm:t>
        <a:bodyPr/>
        <a:lstStyle/>
        <a:p>
          <a:r>
            <a:rPr lang="en-US" dirty="0" smtClean="0"/>
            <a:t>RAM </a:t>
          </a:r>
          <a:r>
            <a:rPr lang="en-US" dirty="0" err="1" smtClean="0"/>
            <a:t>orientado</a:t>
          </a:r>
          <a:r>
            <a:rPr lang="en-US" dirty="0" smtClean="0"/>
            <a:t> a </a:t>
          </a:r>
          <a:r>
            <a:rPr lang="en-US" dirty="0" err="1" smtClean="0"/>
            <a:t>emergencias</a:t>
          </a:r>
          <a:r>
            <a:rPr lang="en-US" dirty="0" smtClean="0"/>
            <a:t>, MAG </a:t>
          </a:r>
          <a:r>
            <a:rPr lang="en-US" dirty="0" err="1" smtClean="0"/>
            <a:t>contempla</a:t>
          </a:r>
          <a:r>
            <a:rPr lang="en-US" dirty="0" smtClean="0"/>
            <a:t> </a:t>
          </a:r>
          <a:r>
            <a:rPr lang="en-US" dirty="0" err="1" smtClean="0"/>
            <a:t>tambien</a:t>
          </a:r>
          <a:r>
            <a:rPr lang="en-US" dirty="0" smtClean="0"/>
            <a:t> </a:t>
          </a:r>
          <a:r>
            <a:rPr lang="en-US" dirty="0" err="1" smtClean="0"/>
            <a:t>contextos</a:t>
          </a:r>
          <a:r>
            <a:rPr lang="en-US" dirty="0" smtClean="0"/>
            <a:t> pre-crisis</a:t>
          </a:r>
          <a:endParaRPr lang="en-US" dirty="0"/>
        </a:p>
      </dgm:t>
    </dgm:pt>
    <dgm:pt modelId="{CF312CCF-4C18-4045-B0E0-6B6179FC4FAC}" type="parTrans" cxnId="{865160A1-E7C5-47BC-AC5D-F112C861F144}">
      <dgm:prSet/>
      <dgm:spPr/>
      <dgm:t>
        <a:bodyPr/>
        <a:lstStyle/>
        <a:p>
          <a:endParaRPr lang="en-US"/>
        </a:p>
      </dgm:t>
    </dgm:pt>
    <dgm:pt modelId="{7861187B-9562-496E-8832-7A98AAF67087}" type="sibTrans" cxnId="{865160A1-E7C5-47BC-AC5D-F112C861F144}">
      <dgm:prSet/>
      <dgm:spPr/>
      <dgm:t>
        <a:bodyPr/>
        <a:lstStyle/>
        <a:p>
          <a:endParaRPr lang="en-US"/>
        </a:p>
      </dgm:t>
    </dgm:pt>
    <dgm:pt modelId="{87BFF0CA-D8BE-47DF-AF0D-A468FA853C02}">
      <dgm:prSet phldrT="[Text]"/>
      <dgm:spPr/>
      <dgm:t>
        <a:bodyPr/>
        <a:lstStyle/>
        <a:p>
          <a:r>
            <a:rPr lang="en-US" dirty="0" err="1" smtClean="0"/>
            <a:t>Simplicidad</a:t>
          </a:r>
          <a:r>
            <a:rPr lang="en-US" dirty="0" smtClean="0"/>
            <a:t> </a:t>
          </a:r>
          <a:r>
            <a:rPr lang="en-US" dirty="0" err="1" smtClean="0"/>
            <a:t>para</a:t>
          </a:r>
          <a:r>
            <a:rPr lang="en-US" dirty="0" smtClean="0"/>
            <a:t> </a:t>
          </a:r>
          <a:r>
            <a:rPr lang="en-US" dirty="0" err="1" smtClean="0"/>
            <a:t>ser</a:t>
          </a:r>
          <a:r>
            <a:rPr lang="en-US" dirty="0" smtClean="0"/>
            <a:t> </a:t>
          </a:r>
          <a:r>
            <a:rPr lang="en-US" dirty="0" err="1" smtClean="0"/>
            <a:t>desarrollado</a:t>
          </a:r>
          <a:r>
            <a:rPr lang="en-US" dirty="0" smtClean="0"/>
            <a:t> </a:t>
          </a:r>
          <a:r>
            <a:rPr lang="en-US" dirty="0" err="1" smtClean="0"/>
            <a:t>por</a:t>
          </a:r>
          <a:r>
            <a:rPr lang="en-US" dirty="0" smtClean="0"/>
            <a:t> el personal y </a:t>
          </a:r>
          <a:r>
            <a:rPr lang="en-US" dirty="0" err="1" smtClean="0"/>
            <a:t>voluntariado</a:t>
          </a:r>
          <a:r>
            <a:rPr lang="en-US" dirty="0" smtClean="0"/>
            <a:t> del </a:t>
          </a:r>
          <a:r>
            <a:rPr lang="en-US" dirty="0" err="1" smtClean="0"/>
            <a:t>Movimiento</a:t>
          </a:r>
          <a:endParaRPr lang="en-US" dirty="0"/>
        </a:p>
      </dgm:t>
    </dgm:pt>
    <dgm:pt modelId="{457D3745-5C6F-4AF7-8E65-0BC1556245A3}" type="parTrans" cxnId="{8F230AAA-0215-4936-B9C8-8E67CD22FD25}">
      <dgm:prSet/>
      <dgm:spPr/>
      <dgm:t>
        <a:bodyPr/>
        <a:lstStyle/>
        <a:p>
          <a:endParaRPr lang="en-US"/>
        </a:p>
      </dgm:t>
    </dgm:pt>
    <dgm:pt modelId="{9ABA3279-65B1-4EAA-B7B4-9B8D4173E31C}" type="sibTrans" cxnId="{8F230AAA-0215-4936-B9C8-8E67CD22FD25}">
      <dgm:prSet/>
      <dgm:spPr/>
      <dgm:t>
        <a:bodyPr/>
        <a:lstStyle/>
        <a:p>
          <a:endParaRPr lang="en-US"/>
        </a:p>
      </dgm:t>
    </dgm:pt>
    <dgm:pt modelId="{9CC25D8E-4B17-4C4A-8700-5EB275C7B95C}">
      <dgm:prSet phldrT="[Text]"/>
      <dgm:spPr/>
      <dgm:t>
        <a:bodyPr/>
        <a:lstStyle/>
        <a:p>
          <a:r>
            <a:rPr lang="en-US" dirty="0" err="1" smtClean="0"/>
            <a:t>Amplio</a:t>
          </a:r>
          <a:r>
            <a:rPr lang="en-US" dirty="0" smtClean="0"/>
            <a:t> </a:t>
          </a:r>
          <a:r>
            <a:rPr lang="en-US" dirty="0" err="1" smtClean="0"/>
            <a:t>rango</a:t>
          </a:r>
          <a:r>
            <a:rPr lang="en-US" dirty="0" smtClean="0"/>
            <a:t> de </a:t>
          </a:r>
          <a:r>
            <a:rPr lang="en-US" dirty="0" err="1" smtClean="0"/>
            <a:t>tipos</a:t>
          </a:r>
          <a:r>
            <a:rPr lang="en-US" dirty="0" smtClean="0"/>
            <a:t> de </a:t>
          </a:r>
          <a:r>
            <a:rPr lang="en-US" dirty="0" err="1" smtClean="0"/>
            <a:t>mercados</a:t>
          </a:r>
          <a:endParaRPr lang="en-US" dirty="0"/>
        </a:p>
      </dgm:t>
    </dgm:pt>
    <dgm:pt modelId="{FCDAD2C1-CF18-4F68-993F-0A37D2A0D333}" type="parTrans" cxnId="{8151CA9E-16B1-493F-8C51-33E9DA712BD8}">
      <dgm:prSet/>
      <dgm:spPr/>
      <dgm:t>
        <a:bodyPr/>
        <a:lstStyle/>
        <a:p>
          <a:endParaRPr lang="en-US"/>
        </a:p>
      </dgm:t>
    </dgm:pt>
    <dgm:pt modelId="{0D9F0A35-A749-4F48-8930-BC559C70AC6B}" type="sibTrans" cxnId="{8151CA9E-16B1-493F-8C51-33E9DA712BD8}">
      <dgm:prSet/>
      <dgm:spPr/>
      <dgm:t>
        <a:bodyPr/>
        <a:lstStyle/>
        <a:p>
          <a:endParaRPr lang="en-US"/>
        </a:p>
      </dgm:t>
    </dgm:pt>
    <dgm:pt modelId="{2A06A430-BF3C-4C27-97D3-E1604FCDBB22}">
      <dgm:prSet phldrT="[Text]"/>
      <dgm:spPr/>
      <dgm:t>
        <a:bodyPr/>
        <a:lstStyle/>
        <a:p>
          <a:r>
            <a:rPr lang="en-US" dirty="0" err="1" smtClean="0"/>
            <a:t>Análisis</a:t>
          </a:r>
          <a:r>
            <a:rPr lang="en-US" dirty="0" smtClean="0"/>
            <a:t> </a:t>
          </a:r>
          <a:r>
            <a:rPr lang="en-US" dirty="0" err="1" smtClean="0"/>
            <a:t>localizado</a:t>
          </a:r>
          <a:endParaRPr lang="en-US" dirty="0"/>
        </a:p>
      </dgm:t>
    </dgm:pt>
    <dgm:pt modelId="{CCE9CECB-E70B-4FBF-83E9-D5D26D99E996}" type="parTrans" cxnId="{0A7B80BD-2F04-462A-855E-134E06B8F366}">
      <dgm:prSet/>
      <dgm:spPr/>
      <dgm:t>
        <a:bodyPr/>
        <a:lstStyle/>
        <a:p>
          <a:endParaRPr lang="en-US"/>
        </a:p>
      </dgm:t>
    </dgm:pt>
    <dgm:pt modelId="{209B330A-8564-42D2-B256-2FC375B6F797}" type="sibTrans" cxnId="{0A7B80BD-2F04-462A-855E-134E06B8F366}">
      <dgm:prSet/>
      <dgm:spPr/>
      <dgm:t>
        <a:bodyPr/>
        <a:lstStyle/>
        <a:p>
          <a:endParaRPr lang="en-US"/>
        </a:p>
      </dgm:t>
    </dgm:pt>
    <dgm:pt modelId="{C311F8EA-76EA-4FB2-9253-1E20C4F2F4C0}" type="pres">
      <dgm:prSet presAssocID="{69977C91-37F5-414C-875C-E7EB9E83DEB4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8911862-74B2-4201-B941-9F05F08ADB1E}" type="pres">
      <dgm:prSet presAssocID="{8A24A420-CE34-4CB4-929A-75DF41E3B5F8}" presName="posSpace" presStyleCnt="0"/>
      <dgm:spPr/>
    </dgm:pt>
    <dgm:pt modelId="{2899C1CD-E590-4B5D-9612-5686B146A443}" type="pres">
      <dgm:prSet presAssocID="{8A24A420-CE34-4CB4-929A-75DF41E3B5F8}" presName="vertFlow" presStyleCnt="0"/>
      <dgm:spPr/>
    </dgm:pt>
    <dgm:pt modelId="{321AB8F7-89DF-4D20-841D-A7D22BE2EF46}" type="pres">
      <dgm:prSet presAssocID="{8A24A420-CE34-4CB4-929A-75DF41E3B5F8}" presName="topSpace" presStyleCnt="0"/>
      <dgm:spPr/>
    </dgm:pt>
    <dgm:pt modelId="{B12FBF18-8D64-43EB-AEE6-707334614653}" type="pres">
      <dgm:prSet presAssocID="{8A24A420-CE34-4CB4-929A-75DF41E3B5F8}" presName="firstComp" presStyleCnt="0"/>
      <dgm:spPr/>
    </dgm:pt>
    <dgm:pt modelId="{F072D503-4EED-41CA-8486-2BE2CB2C5BD3}" type="pres">
      <dgm:prSet presAssocID="{8A24A420-CE34-4CB4-929A-75DF41E3B5F8}" presName="firstChild" presStyleLbl="bgAccFollowNode1" presStyleIdx="0" presStyleCnt="16"/>
      <dgm:spPr/>
      <dgm:t>
        <a:bodyPr/>
        <a:lstStyle/>
        <a:p>
          <a:endParaRPr lang="en-US"/>
        </a:p>
      </dgm:t>
    </dgm:pt>
    <dgm:pt modelId="{1970A70A-1436-4A39-ADC5-899DA6B2E40F}" type="pres">
      <dgm:prSet presAssocID="{8A24A420-CE34-4CB4-929A-75DF41E3B5F8}" presName="firstChildTx" presStyleLbl="bgAccFollowNode1" presStyleIdx="0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FC323F-F863-4C45-886D-814142AF3E91}" type="pres">
      <dgm:prSet presAssocID="{72986A48-FEFA-4024-BCCA-A38F116D295F}" presName="comp" presStyleCnt="0"/>
      <dgm:spPr/>
    </dgm:pt>
    <dgm:pt modelId="{ADD423CC-1BF3-472C-8A61-C12B1EAE22AF}" type="pres">
      <dgm:prSet presAssocID="{72986A48-FEFA-4024-BCCA-A38F116D295F}" presName="child" presStyleLbl="bgAccFollowNode1" presStyleIdx="1" presStyleCnt="16"/>
      <dgm:spPr/>
      <dgm:t>
        <a:bodyPr/>
        <a:lstStyle/>
        <a:p>
          <a:endParaRPr lang="en-US"/>
        </a:p>
      </dgm:t>
    </dgm:pt>
    <dgm:pt modelId="{7BB55A4B-C92B-4828-980C-BD6048FA13A4}" type="pres">
      <dgm:prSet presAssocID="{72986A48-FEFA-4024-BCCA-A38F116D295F}" presName="childTx" presStyleLbl="bgAccFollowNode1" presStyleIdx="1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7AA1F0-551E-402C-BF02-AEA5A55311F6}" type="pres">
      <dgm:prSet presAssocID="{AC2D231E-021D-404E-A08D-BFB64B81BE74}" presName="comp" presStyleCnt="0"/>
      <dgm:spPr/>
    </dgm:pt>
    <dgm:pt modelId="{CECD3725-12B5-4DF8-86E1-1CF4785447F1}" type="pres">
      <dgm:prSet presAssocID="{AC2D231E-021D-404E-A08D-BFB64B81BE74}" presName="child" presStyleLbl="bgAccFollowNode1" presStyleIdx="2" presStyleCnt="16"/>
      <dgm:spPr/>
      <dgm:t>
        <a:bodyPr/>
        <a:lstStyle/>
        <a:p>
          <a:endParaRPr lang="en-US"/>
        </a:p>
      </dgm:t>
    </dgm:pt>
    <dgm:pt modelId="{906DBE79-96FD-4B05-AE3E-14F1CF2595DE}" type="pres">
      <dgm:prSet presAssocID="{AC2D231E-021D-404E-A08D-BFB64B81BE74}" presName="childTx" presStyleLbl="bgAccFollowNode1" presStyleIdx="2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CB962-2FEE-4EE1-B882-63FE88E5EBDD}" type="pres">
      <dgm:prSet presAssocID="{2FBDF595-5D8A-4A5C-9FE0-C745E67F2965}" presName="comp" presStyleCnt="0"/>
      <dgm:spPr/>
    </dgm:pt>
    <dgm:pt modelId="{A7FE80DE-0333-46F9-AA49-0AB81F77E4EE}" type="pres">
      <dgm:prSet presAssocID="{2FBDF595-5D8A-4A5C-9FE0-C745E67F2965}" presName="child" presStyleLbl="bgAccFollowNode1" presStyleIdx="3" presStyleCnt="16"/>
      <dgm:spPr/>
      <dgm:t>
        <a:bodyPr/>
        <a:lstStyle/>
        <a:p>
          <a:endParaRPr lang="en-US"/>
        </a:p>
      </dgm:t>
    </dgm:pt>
    <dgm:pt modelId="{974E9A53-96A0-4688-A4BC-F6F99575C789}" type="pres">
      <dgm:prSet presAssocID="{2FBDF595-5D8A-4A5C-9FE0-C745E67F2965}" presName="childTx" presStyleLbl="bgAccFollowNode1" presStyleIdx="3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4BC28-3B24-4FCA-98D1-820991E81B1E}" type="pres">
      <dgm:prSet presAssocID="{8A24A420-CE34-4CB4-929A-75DF41E3B5F8}" presName="negSpace" presStyleCnt="0"/>
      <dgm:spPr/>
    </dgm:pt>
    <dgm:pt modelId="{72C4C4ED-111E-439D-B5A6-6D7B21E56FEE}" type="pres">
      <dgm:prSet presAssocID="{8A24A420-CE34-4CB4-929A-75DF41E3B5F8}" presName="circle" presStyleLbl="node1" presStyleIdx="0" presStyleCnt="4"/>
      <dgm:spPr/>
      <dgm:t>
        <a:bodyPr/>
        <a:lstStyle/>
        <a:p>
          <a:endParaRPr lang="en-US"/>
        </a:p>
      </dgm:t>
    </dgm:pt>
    <dgm:pt modelId="{2E025FDD-1545-4841-A7F7-61F16D258549}" type="pres">
      <dgm:prSet presAssocID="{5FB50703-5DB6-4A37-AB12-88BF0AB2FB78}" presName="transSpace" presStyleCnt="0"/>
      <dgm:spPr/>
    </dgm:pt>
    <dgm:pt modelId="{C51F6364-04F5-446F-B9DE-3C296F2A50C1}" type="pres">
      <dgm:prSet presAssocID="{B3E63F5B-1BFD-4161-9528-74810CD1C901}" presName="posSpace" presStyleCnt="0"/>
      <dgm:spPr/>
    </dgm:pt>
    <dgm:pt modelId="{F4F68240-AA5D-4BE6-BD2D-0A04C11482E4}" type="pres">
      <dgm:prSet presAssocID="{B3E63F5B-1BFD-4161-9528-74810CD1C901}" presName="vertFlow" presStyleCnt="0"/>
      <dgm:spPr/>
    </dgm:pt>
    <dgm:pt modelId="{03D15521-69C8-4715-95F3-45DDC8786EBB}" type="pres">
      <dgm:prSet presAssocID="{B3E63F5B-1BFD-4161-9528-74810CD1C901}" presName="topSpace" presStyleCnt="0"/>
      <dgm:spPr/>
    </dgm:pt>
    <dgm:pt modelId="{DA3E007F-CAEF-4980-8D4A-C044C06C6D08}" type="pres">
      <dgm:prSet presAssocID="{B3E63F5B-1BFD-4161-9528-74810CD1C901}" presName="firstComp" presStyleCnt="0"/>
      <dgm:spPr/>
    </dgm:pt>
    <dgm:pt modelId="{91F31A95-6C92-4E81-8B57-528959D5FBCB}" type="pres">
      <dgm:prSet presAssocID="{B3E63F5B-1BFD-4161-9528-74810CD1C901}" presName="firstChild" presStyleLbl="bgAccFollowNode1" presStyleIdx="4" presStyleCnt="16"/>
      <dgm:spPr/>
      <dgm:t>
        <a:bodyPr/>
        <a:lstStyle/>
        <a:p>
          <a:endParaRPr lang="en-US"/>
        </a:p>
      </dgm:t>
    </dgm:pt>
    <dgm:pt modelId="{FA3C0677-22BC-4651-A35B-D8710801FCEF}" type="pres">
      <dgm:prSet presAssocID="{B3E63F5B-1BFD-4161-9528-74810CD1C901}" presName="firstChildTx" presStyleLbl="bgAccFollowNode1" presStyleIdx="4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445C2-51CF-4DF9-B23D-5623E60C77BA}" type="pres">
      <dgm:prSet presAssocID="{7CAA1EAC-39B0-48D0-8D54-59671C6D0ADE}" presName="comp" presStyleCnt="0"/>
      <dgm:spPr/>
    </dgm:pt>
    <dgm:pt modelId="{C7BF23BD-515A-4717-B286-687597140FB0}" type="pres">
      <dgm:prSet presAssocID="{7CAA1EAC-39B0-48D0-8D54-59671C6D0ADE}" presName="child" presStyleLbl="bgAccFollowNode1" presStyleIdx="5" presStyleCnt="16"/>
      <dgm:spPr/>
      <dgm:t>
        <a:bodyPr/>
        <a:lstStyle/>
        <a:p>
          <a:endParaRPr lang="en-US"/>
        </a:p>
      </dgm:t>
    </dgm:pt>
    <dgm:pt modelId="{7890EBC5-5BEB-48A6-8FA6-BE2559CCC558}" type="pres">
      <dgm:prSet presAssocID="{7CAA1EAC-39B0-48D0-8D54-59671C6D0ADE}" presName="childTx" presStyleLbl="bgAccFollowNode1" presStyleIdx="5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3C54C8-E411-4AAD-A11D-91B8BC0D01E1}" type="pres">
      <dgm:prSet presAssocID="{616459DF-618C-4474-A630-2C643FBDED3A}" presName="comp" presStyleCnt="0"/>
      <dgm:spPr/>
    </dgm:pt>
    <dgm:pt modelId="{C528D8B3-4322-432E-868F-CABBDBB955DE}" type="pres">
      <dgm:prSet presAssocID="{616459DF-618C-4474-A630-2C643FBDED3A}" presName="child" presStyleLbl="bgAccFollowNode1" presStyleIdx="6" presStyleCnt="16"/>
      <dgm:spPr/>
      <dgm:t>
        <a:bodyPr/>
        <a:lstStyle/>
        <a:p>
          <a:endParaRPr lang="en-US"/>
        </a:p>
      </dgm:t>
    </dgm:pt>
    <dgm:pt modelId="{688531D3-F4EB-4474-84C5-2DFF01AA285B}" type="pres">
      <dgm:prSet presAssocID="{616459DF-618C-4474-A630-2C643FBDED3A}" presName="childTx" presStyleLbl="bgAccFollowNode1" presStyleIdx="6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7E9158-5EED-43C3-88DF-F025277057C5}" type="pres">
      <dgm:prSet presAssocID="{0427DBD7-0292-423B-9D8D-19C266E87F22}" presName="comp" presStyleCnt="0"/>
      <dgm:spPr/>
    </dgm:pt>
    <dgm:pt modelId="{6282A37A-0C4C-4BF5-9396-0DA92E633276}" type="pres">
      <dgm:prSet presAssocID="{0427DBD7-0292-423B-9D8D-19C266E87F22}" presName="child" presStyleLbl="bgAccFollowNode1" presStyleIdx="7" presStyleCnt="16"/>
      <dgm:spPr/>
      <dgm:t>
        <a:bodyPr/>
        <a:lstStyle/>
        <a:p>
          <a:endParaRPr lang="en-US"/>
        </a:p>
      </dgm:t>
    </dgm:pt>
    <dgm:pt modelId="{09405C31-3610-495C-8971-34DAF27FE545}" type="pres">
      <dgm:prSet presAssocID="{0427DBD7-0292-423B-9D8D-19C266E87F22}" presName="childTx" presStyleLbl="bgAccFollowNode1" presStyleIdx="7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9AF262-A4CF-4B8B-9C3C-166FF8BB3FA4}" type="pres">
      <dgm:prSet presAssocID="{B3E63F5B-1BFD-4161-9528-74810CD1C901}" presName="negSpace" presStyleCnt="0"/>
      <dgm:spPr/>
    </dgm:pt>
    <dgm:pt modelId="{E7576AFA-CA5A-44CE-971C-67B15C4B87AE}" type="pres">
      <dgm:prSet presAssocID="{B3E63F5B-1BFD-4161-9528-74810CD1C901}" presName="circle" presStyleLbl="node1" presStyleIdx="1" presStyleCnt="4"/>
      <dgm:spPr/>
      <dgm:t>
        <a:bodyPr/>
        <a:lstStyle/>
        <a:p>
          <a:endParaRPr lang="en-US"/>
        </a:p>
      </dgm:t>
    </dgm:pt>
    <dgm:pt modelId="{7C718E58-673E-4930-A9AF-18A3403024B5}" type="pres">
      <dgm:prSet presAssocID="{79E4F382-32D9-4BBC-A9A8-AD1B2A33E985}" presName="transSpace" presStyleCnt="0"/>
      <dgm:spPr/>
    </dgm:pt>
    <dgm:pt modelId="{39487049-4BA1-4A53-A0CC-9F4E8570546D}" type="pres">
      <dgm:prSet presAssocID="{2E9E9516-7C6F-4A28-8985-05446901D07D}" presName="posSpace" presStyleCnt="0"/>
      <dgm:spPr/>
    </dgm:pt>
    <dgm:pt modelId="{7028CBF4-FEBA-414D-B069-51E84820E9EE}" type="pres">
      <dgm:prSet presAssocID="{2E9E9516-7C6F-4A28-8985-05446901D07D}" presName="vertFlow" presStyleCnt="0"/>
      <dgm:spPr/>
    </dgm:pt>
    <dgm:pt modelId="{1CED45C0-2CDA-4CCD-B0D0-56E698B69D53}" type="pres">
      <dgm:prSet presAssocID="{2E9E9516-7C6F-4A28-8985-05446901D07D}" presName="topSpace" presStyleCnt="0"/>
      <dgm:spPr/>
    </dgm:pt>
    <dgm:pt modelId="{484582B4-4772-4923-B5C9-8820C692D5E3}" type="pres">
      <dgm:prSet presAssocID="{2E9E9516-7C6F-4A28-8985-05446901D07D}" presName="firstComp" presStyleCnt="0"/>
      <dgm:spPr/>
    </dgm:pt>
    <dgm:pt modelId="{9D0A17FD-CB29-4D38-8794-9EB57C72FC1C}" type="pres">
      <dgm:prSet presAssocID="{2E9E9516-7C6F-4A28-8985-05446901D07D}" presName="firstChild" presStyleLbl="bgAccFollowNode1" presStyleIdx="8" presStyleCnt="16"/>
      <dgm:spPr/>
      <dgm:t>
        <a:bodyPr/>
        <a:lstStyle/>
        <a:p>
          <a:endParaRPr lang="en-US"/>
        </a:p>
      </dgm:t>
    </dgm:pt>
    <dgm:pt modelId="{A106EAD8-62DB-4F5F-859C-D3D13C3DD4E0}" type="pres">
      <dgm:prSet presAssocID="{2E9E9516-7C6F-4A28-8985-05446901D07D}" presName="firstChildTx" presStyleLbl="bgAccFollowNode1" presStyleIdx="8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11BBA9-3C1F-4D01-BE6D-C5F68D5BEC62}" type="pres">
      <dgm:prSet presAssocID="{87BFF0CA-D8BE-47DF-AF0D-A468FA853C02}" presName="comp" presStyleCnt="0"/>
      <dgm:spPr/>
    </dgm:pt>
    <dgm:pt modelId="{5AA9AC21-1DA6-4D63-8DE8-AC743B763DA3}" type="pres">
      <dgm:prSet presAssocID="{87BFF0CA-D8BE-47DF-AF0D-A468FA853C02}" presName="child" presStyleLbl="bgAccFollowNode1" presStyleIdx="9" presStyleCnt="16"/>
      <dgm:spPr/>
      <dgm:t>
        <a:bodyPr/>
        <a:lstStyle/>
        <a:p>
          <a:endParaRPr lang="en-US"/>
        </a:p>
      </dgm:t>
    </dgm:pt>
    <dgm:pt modelId="{77B2BD73-4AA9-43F6-8E8F-1BF7EB1DEC15}" type="pres">
      <dgm:prSet presAssocID="{87BFF0CA-D8BE-47DF-AF0D-A468FA853C02}" presName="childTx" presStyleLbl="bgAccFollowNode1" presStyleIdx="9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1B15F7-3EC6-47F1-A45D-842427867E31}" type="pres">
      <dgm:prSet presAssocID="{9CC25D8E-4B17-4C4A-8700-5EB275C7B95C}" presName="comp" presStyleCnt="0"/>
      <dgm:spPr/>
    </dgm:pt>
    <dgm:pt modelId="{9EE94768-83CB-4118-811E-AD8EB139CF85}" type="pres">
      <dgm:prSet presAssocID="{9CC25D8E-4B17-4C4A-8700-5EB275C7B95C}" presName="child" presStyleLbl="bgAccFollowNode1" presStyleIdx="10" presStyleCnt="16"/>
      <dgm:spPr/>
      <dgm:t>
        <a:bodyPr/>
        <a:lstStyle/>
        <a:p>
          <a:endParaRPr lang="en-US"/>
        </a:p>
      </dgm:t>
    </dgm:pt>
    <dgm:pt modelId="{81FAAC42-9DC7-442B-BB4E-AD378500B4A5}" type="pres">
      <dgm:prSet presAssocID="{9CC25D8E-4B17-4C4A-8700-5EB275C7B95C}" presName="childTx" presStyleLbl="bgAccFollowNode1" presStyleIdx="10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0A7BB0-EEF7-44A3-8A49-AEEE24DA0863}" type="pres">
      <dgm:prSet presAssocID="{2A06A430-BF3C-4C27-97D3-E1604FCDBB22}" presName="comp" presStyleCnt="0"/>
      <dgm:spPr/>
    </dgm:pt>
    <dgm:pt modelId="{1BE1DBC1-201C-4C13-A3AC-D8A8F5B1E9DA}" type="pres">
      <dgm:prSet presAssocID="{2A06A430-BF3C-4C27-97D3-E1604FCDBB22}" presName="child" presStyleLbl="bgAccFollowNode1" presStyleIdx="11" presStyleCnt="16"/>
      <dgm:spPr/>
      <dgm:t>
        <a:bodyPr/>
        <a:lstStyle/>
        <a:p>
          <a:endParaRPr lang="en-US"/>
        </a:p>
      </dgm:t>
    </dgm:pt>
    <dgm:pt modelId="{15413F1B-F1AB-4DAA-BF61-C9CD1D984D8C}" type="pres">
      <dgm:prSet presAssocID="{2A06A430-BF3C-4C27-97D3-E1604FCDBB22}" presName="childTx" presStyleLbl="bgAccFollowNode1" presStyleIdx="11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A72A2A-0096-4F64-A24D-02A81615F4CB}" type="pres">
      <dgm:prSet presAssocID="{2E9E9516-7C6F-4A28-8985-05446901D07D}" presName="negSpace" presStyleCnt="0"/>
      <dgm:spPr/>
    </dgm:pt>
    <dgm:pt modelId="{1ABB39CF-F6BC-4EF4-9299-B02C436240ED}" type="pres">
      <dgm:prSet presAssocID="{2E9E9516-7C6F-4A28-8985-05446901D07D}" presName="circle" presStyleLbl="node1" presStyleIdx="2" presStyleCnt="4"/>
      <dgm:spPr/>
      <dgm:t>
        <a:bodyPr/>
        <a:lstStyle/>
        <a:p>
          <a:endParaRPr lang="en-US"/>
        </a:p>
      </dgm:t>
    </dgm:pt>
    <dgm:pt modelId="{776984A3-2F92-495C-BC24-84B3AE9F7CEA}" type="pres">
      <dgm:prSet presAssocID="{BA5532CE-EEAE-4A94-BBFF-220D1D20AA44}" presName="transSpace" presStyleCnt="0"/>
      <dgm:spPr/>
    </dgm:pt>
    <dgm:pt modelId="{55D58733-82E2-464D-AFB9-0E09C6A32E9B}" type="pres">
      <dgm:prSet presAssocID="{C03754FC-F5B1-4926-80F8-CF6D8A585C49}" presName="posSpace" presStyleCnt="0"/>
      <dgm:spPr/>
    </dgm:pt>
    <dgm:pt modelId="{32AF55DB-FDE8-48B3-881C-42DEEFF538CF}" type="pres">
      <dgm:prSet presAssocID="{C03754FC-F5B1-4926-80F8-CF6D8A585C49}" presName="vertFlow" presStyleCnt="0"/>
      <dgm:spPr/>
    </dgm:pt>
    <dgm:pt modelId="{B34A0A90-F1AA-413B-8099-49FC21842FBF}" type="pres">
      <dgm:prSet presAssocID="{C03754FC-F5B1-4926-80F8-CF6D8A585C49}" presName="topSpace" presStyleCnt="0"/>
      <dgm:spPr/>
    </dgm:pt>
    <dgm:pt modelId="{84911F11-284F-4951-B3B1-717790E6F553}" type="pres">
      <dgm:prSet presAssocID="{C03754FC-F5B1-4926-80F8-CF6D8A585C49}" presName="firstComp" presStyleCnt="0"/>
      <dgm:spPr/>
    </dgm:pt>
    <dgm:pt modelId="{0F03AB55-A034-4C94-98A9-811BA0C533ED}" type="pres">
      <dgm:prSet presAssocID="{C03754FC-F5B1-4926-80F8-CF6D8A585C49}" presName="firstChild" presStyleLbl="bgAccFollowNode1" presStyleIdx="12" presStyleCnt="16"/>
      <dgm:spPr/>
      <dgm:t>
        <a:bodyPr/>
        <a:lstStyle/>
        <a:p>
          <a:endParaRPr lang="en-US"/>
        </a:p>
      </dgm:t>
    </dgm:pt>
    <dgm:pt modelId="{E38D9F91-0219-4FF4-BAD3-7AD46CA52133}" type="pres">
      <dgm:prSet presAssocID="{C03754FC-F5B1-4926-80F8-CF6D8A585C49}" presName="firstChildTx" presStyleLbl="bgAccFollowNode1" presStyleIdx="12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013DE7-2728-4693-A963-A1EA1F518033}" type="pres">
      <dgm:prSet presAssocID="{FB32E1F9-12C3-473E-B27E-3737AC983A12}" presName="comp" presStyleCnt="0"/>
      <dgm:spPr/>
    </dgm:pt>
    <dgm:pt modelId="{E88E1CA7-71AA-42DC-8266-530F0207D2BE}" type="pres">
      <dgm:prSet presAssocID="{FB32E1F9-12C3-473E-B27E-3737AC983A12}" presName="child" presStyleLbl="bgAccFollowNode1" presStyleIdx="13" presStyleCnt="16"/>
      <dgm:spPr/>
      <dgm:t>
        <a:bodyPr/>
        <a:lstStyle/>
        <a:p>
          <a:endParaRPr lang="en-US"/>
        </a:p>
      </dgm:t>
    </dgm:pt>
    <dgm:pt modelId="{42D7ADC5-9271-4402-A86E-F317A24522D2}" type="pres">
      <dgm:prSet presAssocID="{FB32E1F9-12C3-473E-B27E-3737AC983A12}" presName="childTx" presStyleLbl="bgAccFollowNode1" presStyleIdx="13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F08300-50A8-4A82-8306-3D117F0E2DF0}" type="pres">
      <dgm:prSet presAssocID="{647F718D-92FB-4F77-805C-EFA8FA0F753A}" presName="comp" presStyleCnt="0"/>
      <dgm:spPr/>
    </dgm:pt>
    <dgm:pt modelId="{93C12D9F-F931-4D08-A984-264535DE4E1B}" type="pres">
      <dgm:prSet presAssocID="{647F718D-92FB-4F77-805C-EFA8FA0F753A}" presName="child" presStyleLbl="bgAccFollowNode1" presStyleIdx="14" presStyleCnt="16"/>
      <dgm:spPr/>
      <dgm:t>
        <a:bodyPr/>
        <a:lstStyle/>
        <a:p>
          <a:endParaRPr lang="en-US"/>
        </a:p>
      </dgm:t>
    </dgm:pt>
    <dgm:pt modelId="{598E20D1-271E-41BF-9E6C-BA1CDCC43C9D}" type="pres">
      <dgm:prSet presAssocID="{647F718D-92FB-4F77-805C-EFA8FA0F753A}" presName="childTx" presStyleLbl="bgAccFollowNode1" presStyleIdx="14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D3318A-A2A7-4D83-8289-99599ECC9916}" type="pres">
      <dgm:prSet presAssocID="{BD6BEFEF-BC50-4C2D-8B90-480D17A242D8}" presName="comp" presStyleCnt="0"/>
      <dgm:spPr/>
    </dgm:pt>
    <dgm:pt modelId="{18AE41ED-56BF-471C-9417-AEAD0E792AE8}" type="pres">
      <dgm:prSet presAssocID="{BD6BEFEF-BC50-4C2D-8B90-480D17A242D8}" presName="child" presStyleLbl="bgAccFollowNode1" presStyleIdx="15" presStyleCnt="16"/>
      <dgm:spPr/>
      <dgm:t>
        <a:bodyPr/>
        <a:lstStyle/>
        <a:p>
          <a:endParaRPr lang="en-US"/>
        </a:p>
      </dgm:t>
    </dgm:pt>
    <dgm:pt modelId="{161DC45D-4AD4-4C4D-AA4B-C388BC3D1EE5}" type="pres">
      <dgm:prSet presAssocID="{BD6BEFEF-BC50-4C2D-8B90-480D17A242D8}" presName="childTx" presStyleLbl="bgAccFollowNode1" presStyleIdx="15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94DE3-727A-4E6D-BDA5-EA22F43321BA}" type="pres">
      <dgm:prSet presAssocID="{C03754FC-F5B1-4926-80F8-CF6D8A585C49}" presName="negSpace" presStyleCnt="0"/>
      <dgm:spPr/>
    </dgm:pt>
    <dgm:pt modelId="{25B720D5-9BAB-4EC6-8C5A-2ED01937E2C3}" type="pres">
      <dgm:prSet presAssocID="{C03754FC-F5B1-4926-80F8-CF6D8A585C49}" presName="circle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653530DD-59CF-42E4-B69C-BB5D6AFEEEEB}" srcId="{C03754FC-F5B1-4926-80F8-CF6D8A585C49}" destId="{D80E6B31-CD5C-415A-963A-920A3AC828C0}" srcOrd="0" destOrd="0" parTransId="{F5D4DD5D-CC9E-4E0B-BC7E-4B237C2E2B34}" sibTransId="{0ED7F535-8CAE-498A-9DAD-E3085BFE230B}"/>
    <dgm:cxn modelId="{4AC6B983-E33D-438D-A3B1-BFCF715847C1}" type="presOf" srcId="{AC2D231E-021D-404E-A08D-BFB64B81BE74}" destId="{906DBE79-96FD-4B05-AE3E-14F1CF2595DE}" srcOrd="1" destOrd="0" presId="urn:microsoft.com/office/officeart/2005/8/layout/hList9"/>
    <dgm:cxn modelId="{4B4D5A16-D744-4990-981C-46F1392C40B9}" srcId="{C03754FC-F5B1-4926-80F8-CF6D8A585C49}" destId="{BD6BEFEF-BC50-4C2D-8B90-480D17A242D8}" srcOrd="3" destOrd="0" parTransId="{2F9BA910-2D8A-45A0-88A5-0B2EFBDBC5E0}" sibTransId="{BC463D42-3435-466B-BCDA-5ACBD8BC30B6}"/>
    <dgm:cxn modelId="{5076F162-368D-4186-A1FB-55ADD88DF937}" type="presOf" srcId="{7CAA1EAC-39B0-48D0-8D54-59671C6D0ADE}" destId="{7890EBC5-5BEB-48A6-8FA6-BE2559CCC558}" srcOrd="1" destOrd="0" presId="urn:microsoft.com/office/officeart/2005/8/layout/hList9"/>
    <dgm:cxn modelId="{3B608F37-1CDD-43A3-8E6E-6D66CA04395A}" type="presOf" srcId="{72986A48-FEFA-4024-BCCA-A38F116D295F}" destId="{7BB55A4B-C92B-4828-980C-BD6048FA13A4}" srcOrd="1" destOrd="0" presId="urn:microsoft.com/office/officeart/2005/8/layout/hList9"/>
    <dgm:cxn modelId="{F11F369D-5AB4-4228-A1D8-E075891656A0}" type="presOf" srcId="{FB32E1F9-12C3-473E-B27E-3737AC983A12}" destId="{E88E1CA7-71AA-42DC-8266-530F0207D2BE}" srcOrd="0" destOrd="0" presId="urn:microsoft.com/office/officeart/2005/8/layout/hList9"/>
    <dgm:cxn modelId="{57FD06FD-9B18-4DE6-A648-3C1D37E7002B}" type="presOf" srcId="{2E9E9516-7C6F-4A28-8985-05446901D07D}" destId="{1ABB39CF-F6BC-4EF4-9299-B02C436240ED}" srcOrd="0" destOrd="0" presId="urn:microsoft.com/office/officeart/2005/8/layout/hList9"/>
    <dgm:cxn modelId="{18DD5BF4-8196-45DB-9983-A7E50513330A}" srcId="{8A24A420-CE34-4CB4-929A-75DF41E3B5F8}" destId="{2FBDF595-5D8A-4A5C-9FE0-C745E67F2965}" srcOrd="3" destOrd="0" parTransId="{FE667A37-711F-407D-B08E-00733F668892}" sibTransId="{0A5DC46D-EDD3-4526-B8CF-8984DB085572}"/>
    <dgm:cxn modelId="{6400F997-9599-4CFB-B649-E319D040EE32}" type="presOf" srcId="{C03754FC-F5B1-4926-80F8-CF6D8A585C49}" destId="{25B720D5-9BAB-4EC6-8C5A-2ED01937E2C3}" srcOrd="0" destOrd="0" presId="urn:microsoft.com/office/officeart/2005/8/layout/hList9"/>
    <dgm:cxn modelId="{4BD2773E-1FB8-4F02-8C63-886F0852A8A1}" srcId="{69977C91-37F5-414C-875C-E7EB9E83DEB4}" destId="{8A24A420-CE34-4CB4-929A-75DF41E3B5F8}" srcOrd="0" destOrd="0" parTransId="{DB261C35-91B1-4033-B159-5C805C0CF2DE}" sibTransId="{5FB50703-5DB6-4A37-AB12-88BF0AB2FB78}"/>
    <dgm:cxn modelId="{CA1D1826-C358-45B9-9516-777BD721E67F}" type="presOf" srcId="{BD6BEFEF-BC50-4C2D-8B90-480D17A242D8}" destId="{18AE41ED-56BF-471C-9417-AEAD0E792AE8}" srcOrd="0" destOrd="0" presId="urn:microsoft.com/office/officeart/2005/8/layout/hList9"/>
    <dgm:cxn modelId="{865160A1-E7C5-47BC-AC5D-F112C861F144}" srcId="{2E9E9516-7C6F-4A28-8985-05446901D07D}" destId="{FC00ECC1-3AAE-4B02-8FBE-ACD4C9D59600}" srcOrd="0" destOrd="0" parTransId="{CF312CCF-4C18-4045-B0E0-6B6179FC4FAC}" sibTransId="{7861187B-9562-496E-8832-7A98AAF67087}"/>
    <dgm:cxn modelId="{11353CB9-71FE-487D-981A-5E25DB64441B}" type="presOf" srcId="{213C200C-50F5-4AA4-8A2D-C6FF57C91D0B}" destId="{91F31A95-6C92-4E81-8B57-528959D5FBCB}" srcOrd="0" destOrd="0" presId="urn:microsoft.com/office/officeart/2005/8/layout/hList9"/>
    <dgm:cxn modelId="{EDEE9E67-BA65-4B33-9807-4B9FD25CA8FE}" type="presOf" srcId="{D80E6B31-CD5C-415A-963A-920A3AC828C0}" destId="{0F03AB55-A034-4C94-98A9-811BA0C533ED}" srcOrd="0" destOrd="0" presId="urn:microsoft.com/office/officeart/2005/8/layout/hList9"/>
    <dgm:cxn modelId="{6EB53DEA-C8F4-4CF6-973D-1BAE491A1127}" type="presOf" srcId="{2A06A430-BF3C-4C27-97D3-E1604FCDBB22}" destId="{15413F1B-F1AB-4DAA-BF61-C9CD1D984D8C}" srcOrd="1" destOrd="0" presId="urn:microsoft.com/office/officeart/2005/8/layout/hList9"/>
    <dgm:cxn modelId="{CC76ED29-4179-47E8-B071-63490A0E3B78}" type="presOf" srcId="{2FBDF595-5D8A-4A5C-9FE0-C745E67F2965}" destId="{A7FE80DE-0333-46F9-AA49-0AB81F77E4EE}" srcOrd="0" destOrd="0" presId="urn:microsoft.com/office/officeart/2005/8/layout/hList9"/>
    <dgm:cxn modelId="{2BCEC324-4B6B-49E0-A92C-330D4825810C}" srcId="{C03754FC-F5B1-4926-80F8-CF6D8A585C49}" destId="{647F718D-92FB-4F77-805C-EFA8FA0F753A}" srcOrd="2" destOrd="0" parTransId="{BD837CB3-2A92-41D6-91E5-CEF1F4D0999F}" sibTransId="{D200A6F8-24E0-4E32-B9A9-6DDDDEB3A3DD}"/>
    <dgm:cxn modelId="{7AF71031-C598-451F-8C99-F3221305556E}" srcId="{69977C91-37F5-414C-875C-E7EB9E83DEB4}" destId="{2E9E9516-7C6F-4A28-8985-05446901D07D}" srcOrd="2" destOrd="0" parTransId="{57F4DEE4-5F52-487A-9A88-49142BBDB847}" sibTransId="{BA5532CE-EEAE-4A94-BBFF-220D1D20AA44}"/>
    <dgm:cxn modelId="{DF336D78-E979-47FB-B338-1840795E27BA}" type="presOf" srcId="{BD6BEFEF-BC50-4C2D-8B90-480D17A242D8}" destId="{161DC45D-4AD4-4C4D-AA4B-C388BC3D1EE5}" srcOrd="1" destOrd="0" presId="urn:microsoft.com/office/officeart/2005/8/layout/hList9"/>
    <dgm:cxn modelId="{6CDA97C7-CB9D-4A05-A816-E37F8E1C9358}" type="presOf" srcId="{8A24A420-CE34-4CB4-929A-75DF41E3B5F8}" destId="{72C4C4ED-111E-439D-B5A6-6D7B21E56FEE}" srcOrd="0" destOrd="0" presId="urn:microsoft.com/office/officeart/2005/8/layout/hList9"/>
    <dgm:cxn modelId="{E6AA7CA1-487A-40F2-826B-45B7405F3AED}" type="presOf" srcId="{616459DF-618C-4474-A630-2C643FBDED3A}" destId="{C528D8B3-4322-432E-868F-CABBDBB955DE}" srcOrd="0" destOrd="0" presId="urn:microsoft.com/office/officeart/2005/8/layout/hList9"/>
    <dgm:cxn modelId="{8F230AAA-0215-4936-B9C8-8E67CD22FD25}" srcId="{2E9E9516-7C6F-4A28-8985-05446901D07D}" destId="{87BFF0CA-D8BE-47DF-AF0D-A468FA853C02}" srcOrd="1" destOrd="0" parTransId="{457D3745-5C6F-4AF7-8E65-0BC1556245A3}" sibTransId="{9ABA3279-65B1-4EAA-B7B4-9B8D4173E31C}"/>
    <dgm:cxn modelId="{49CCCDF8-3E5B-4406-B1F9-1779DD832A6B}" type="presOf" srcId="{9CC25D8E-4B17-4C4A-8700-5EB275C7B95C}" destId="{81FAAC42-9DC7-442B-BB4E-AD378500B4A5}" srcOrd="1" destOrd="0" presId="urn:microsoft.com/office/officeart/2005/8/layout/hList9"/>
    <dgm:cxn modelId="{A778FB0B-1D9B-4EDE-92FA-49485371EACC}" type="presOf" srcId="{FC00ECC1-3AAE-4B02-8FBE-ACD4C9D59600}" destId="{A106EAD8-62DB-4F5F-859C-D3D13C3DD4E0}" srcOrd="1" destOrd="0" presId="urn:microsoft.com/office/officeart/2005/8/layout/hList9"/>
    <dgm:cxn modelId="{E3268C8A-5A0A-41B4-8136-C389CA3AA0E4}" type="presOf" srcId="{2A06A430-BF3C-4C27-97D3-E1604FCDBB22}" destId="{1BE1DBC1-201C-4C13-A3AC-D8A8F5B1E9DA}" srcOrd="0" destOrd="0" presId="urn:microsoft.com/office/officeart/2005/8/layout/hList9"/>
    <dgm:cxn modelId="{A703AD85-9AA2-418D-81CB-2F3A44632EFE}" type="presOf" srcId="{B3E63F5B-1BFD-4161-9528-74810CD1C901}" destId="{E7576AFA-CA5A-44CE-971C-67B15C4B87AE}" srcOrd="0" destOrd="0" presId="urn:microsoft.com/office/officeart/2005/8/layout/hList9"/>
    <dgm:cxn modelId="{1C43ED85-51C6-492A-AD00-DA3BB505FA23}" type="presOf" srcId="{9CC25D8E-4B17-4C4A-8700-5EB275C7B95C}" destId="{9EE94768-83CB-4118-811E-AD8EB139CF85}" srcOrd="0" destOrd="0" presId="urn:microsoft.com/office/officeart/2005/8/layout/hList9"/>
    <dgm:cxn modelId="{A7AB0FF2-A06A-4715-BEBD-40E5E03D8CC8}" type="presOf" srcId="{AC2D231E-021D-404E-A08D-BFB64B81BE74}" destId="{CECD3725-12B5-4DF8-86E1-1CF4785447F1}" srcOrd="0" destOrd="0" presId="urn:microsoft.com/office/officeart/2005/8/layout/hList9"/>
    <dgm:cxn modelId="{AE364E5D-6C20-4893-898C-83C4A5C60E3E}" srcId="{8A24A420-CE34-4CB4-929A-75DF41E3B5F8}" destId="{AC2D231E-021D-404E-A08D-BFB64B81BE74}" srcOrd="2" destOrd="0" parTransId="{52F0D8FD-AED1-49D0-AD46-094AADCE2852}" sibTransId="{922E16CF-F0D8-4259-B31F-8640072C2301}"/>
    <dgm:cxn modelId="{B3557B91-332F-4251-9ABD-C1E26AD070BF}" srcId="{B3E63F5B-1BFD-4161-9528-74810CD1C901}" destId="{616459DF-618C-4474-A630-2C643FBDED3A}" srcOrd="2" destOrd="0" parTransId="{9958466D-DB12-484B-9AE5-2BDEE7D698BA}" sibTransId="{80E6887C-FF27-41B4-90F7-FDACA8DD82A2}"/>
    <dgm:cxn modelId="{199F5685-D0EC-47E6-9902-0931E5F704C8}" type="presOf" srcId="{213C200C-50F5-4AA4-8A2D-C6FF57C91D0B}" destId="{FA3C0677-22BC-4651-A35B-D8710801FCEF}" srcOrd="1" destOrd="0" presId="urn:microsoft.com/office/officeart/2005/8/layout/hList9"/>
    <dgm:cxn modelId="{3DD8B6C8-8052-40FE-98F4-40D584FD2AC0}" type="presOf" srcId="{0427DBD7-0292-423B-9D8D-19C266E87F22}" destId="{09405C31-3610-495C-8971-34DAF27FE545}" srcOrd="1" destOrd="0" presId="urn:microsoft.com/office/officeart/2005/8/layout/hList9"/>
    <dgm:cxn modelId="{A96C5CAC-2805-43DD-9D39-60C495F5BE00}" type="presOf" srcId="{616459DF-618C-4474-A630-2C643FBDED3A}" destId="{688531D3-F4EB-4474-84C5-2DFF01AA285B}" srcOrd="1" destOrd="0" presId="urn:microsoft.com/office/officeart/2005/8/layout/hList9"/>
    <dgm:cxn modelId="{B13855F0-3346-487F-9C37-77EAECF0F2C1}" srcId="{B3E63F5B-1BFD-4161-9528-74810CD1C901}" destId="{213C200C-50F5-4AA4-8A2D-C6FF57C91D0B}" srcOrd="0" destOrd="0" parTransId="{5F5C8F28-155D-4F70-83E9-C75552DBACC9}" sibTransId="{14A09504-A23F-4220-A68C-17DC06226CDB}"/>
    <dgm:cxn modelId="{598A21A1-27C4-45B7-9170-2E791FF672F2}" type="presOf" srcId="{87BFF0CA-D8BE-47DF-AF0D-A468FA853C02}" destId="{5AA9AC21-1DA6-4D63-8DE8-AC743B763DA3}" srcOrd="0" destOrd="0" presId="urn:microsoft.com/office/officeart/2005/8/layout/hList9"/>
    <dgm:cxn modelId="{1AA81E39-C05A-4651-B3A4-68FE451949CC}" type="presOf" srcId="{72986A48-FEFA-4024-BCCA-A38F116D295F}" destId="{ADD423CC-1BF3-472C-8A61-C12B1EAE22AF}" srcOrd="0" destOrd="0" presId="urn:microsoft.com/office/officeart/2005/8/layout/hList9"/>
    <dgm:cxn modelId="{FA6E2AC6-0223-4C3C-9BBC-AAED7330284A}" type="presOf" srcId="{D5A94E7C-2617-4B8E-8D04-CEC5A971FD2B}" destId="{F072D503-4EED-41CA-8486-2BE2CB2C5BD3}" srcOrd="0" destOrd="0" presId="urn:microsoft.com/office/officeart/2005/8/layout/hList9"/>
    <dgm:cxn modelId="{284AD881-BEB4-421B-A546-C5289E454FD8}" type="presOf" srcId="{7CAA1EAC-39B0-48D0-8D54-59671C6D0ADE}" destId="{C7BF23BD-515A-4717-B286-687597140FB0}" srcOrd="0" destOrd="0" presId="urn:microsoft.com/office/officeart/2005/8/layout/hList9"/>
    <dgm:cxn modelId="{9F8BC6A1-FA02-4549-B7AD-6A8BA79C3C89}" srcId="{69977C91-37F5-414C-875C-E7EB9E83DEB4}" destId="{B3E63F5B-1BFD-4161-9528-74810CD1C901}" srcOrd="1" destOrd="0" parTransId="{17C88161-588D-4F63-A4A9-41A8477D2A2C}" sibTransId="{79E4F382-32D9-4BBC-A9A8-AD1B2A33E985}"/>
    <dgm:cxn modelId="{730F400C-FAEA-4C42-9B89-5582CFEB6F71}" type="presOf" srcId="{FB32E1F9-12C3-473E-B27E-3737AC983A12}" destId="{42D7ADC5-9271-4402-A86E-F317A24522D2}" srcOrd="1" destOrd="0" presId="urn:microsoft.com/office/officeart/2005/8/layout/hList9"/>
    <dgm:cxn modelId="{DBA1B060-5E43-449A-AA13-54F369B5CC64}" type="presOf" srcId="{647F718D-92FB-4F77-805C-EFA8FA0F753A}" destId="{598E20D1-271E-41BF-9E6C-BA1CDCC43C9D}" srcOrd="1" destOrd="0" presId="urn:microsoft.com/office/officeart/2005/8/layout/hList9"/>
    <dgm:cxn modelId="{1BE03BB2-064A-4589-995F-B3093B3C02BD}" type="presOf" srcId="{D80E6B31-CD5C-415A-963A-920A3AC828C0}" destId="{E38D9F91-0219-4FF4-BAD3-7AD46CA52133}" srcOrd="1" destOrd="0" presId="urn:microsoft.com/office/officeart/2005/8/layout/hList9"/>
    <dgm:cxn modelId="{08CD9E9F-B232-40EE-AD3A-A261E837532E}" type="presOf" srcId="{87BFF0CA-D8BE-47DF-AF0D-A468FA853C02}" destId="{77B2BD73-4AA9-43F6-8E8F-1BF7EB1DEC15}" srcOrd="1" destOrd="0" presId="urn:microsoft.com/office/officeart/2005/8/layout/hList9"/>
    <dgm:cxn modelId="{1BF118CA-810C-4121-9F2B-3957AF7D590E}" srcId="{B3E63F5B-1BFD-4161-9528-74810CD1C901}" destId="{0427DBD7-0292-423B-9D8D-19C266E87F22}" srcOrd="3" destOrd="0" parTransId="{66761DD4-DA51-4F9E-9DEE-AD18F876C501}" sibTransId="{B9CF14C0-7B24-4DD2-AD97-588CC017382C}"/>
    <dgm:cxn modelId="{27B01BDA-5D61-4DB2-98B8-FC958B627F3E}" srcId="{B3E63F5B-1BFD-4161-9528-74810CD1C901}" destId="{7CAA1EAC-39B0-48D0-8D54-59671C6D0ADE}" srcOrd="1" destOrd="0" parTransId="{1AE03D7B-DB36-423E-B110-1D366625C352}" sibTransId="{409407F4-14C7-4B73-9118-FE720549860F}"/>
    <dgm:cxn modelId="{0A7B80BD-2F04-462A-855E-134E06B8F366}" srcId="{2E9E9516-7C6F-4A28-8985-05446901D07D}" destId="{2A06A430-BF3C-4C27-97D3-E1604FCDBB22}" srcOrd="3" destOrd="0" parTransId="{CCE9CECB-E70B-4FBF-83E9-D5D26D99E996}" sibTransId="{209B330A-8564-42D2-B256-2FC375B6F797}"/>
    <dgm:cxn modelId="{F15AC256-5FB4-4EFB-80BE-296A4BE282F7}" type="presOf" srcId="{0427DBD7-0292-423B-9D8D-19C266E87F22}" destId="{6282A37A-0C4C-4BF5-9396-0DA92E633276}" srcOrd="0" destOrd="0" presId="urn:microsoft.com/office/officeart/2005/8/layout/hList9"/>
    <dgm:cxn modelId="{8BF8C19C-60FA-4332-95A5-7AD825F7D24A}" srcId="{C03754FC-F5B1-4926-80F8-CF6D8A585C49}" destId="{FB32E1F9-12C3-473E-B27E-3737AC983A12}" srcOrd="1" destOrd="0" parTransId="{EEE9037F-B816-48B3-A0CA-4C9B71B7A473}" sibTransId="{EC186711-9961-4E6E-AB35-1D3DCF050F16}"/>
    <dgm:cxn modelId="{82CA3EBF-DAC1-4216-BC4A-8ACA2D415F74}" srcId="{8A24A420-CE34-4CB4-929A-75DF41E3B5F8}" destId="{72986A48-FEFA-4024-BCCA-A38F116D295F}" srcOrd="1" destOrd="0" parTransId="{C0F004D4-0337-4F96-A68F-EB67596B59B8}" sibTransId="{15DAFF8F-5EB6-49B3-9DB7-7033CC44D56B}"/>
    <dgm:cxn modelId="{F88EA954-B518-43F9-A60D-B7F60B4C6EFC}" srcId="{8A24A420-CE34-4CB4-929A-75DF41E3B5F8}" destId="{D5A94E7C-2617-4B8E-8D04-CEC5A971FD2B}" srcOrd="0" destOrd="0" parTransId="{B41FAD2A-3AA0-40DC-B593-0083F072C153}" sibTransId="{78A1EA99-9260-45B0-9D7B-1E158D22D1BC}"/>
    <dgm:cxn modelId="{5ACCEDB6-343C-413E-BDD4-78D2BE74F426}" type="presOf" srcId="{FC00ECC1-3AAE-4B02-8FBE-ACD4C9D59600}" destId="{9D0A17FD-CB29-4D38-8794-9EB57C72FC1C}" srcOrd="0" destOrd="0" presId="urn:microsoft.com/office/officeart/2005/8/layout/hList9"/>
    <dgm:cxn modelId="{0D5A8F22-1871-4C1F-93D0-5B4AFCF69CCE}" type="presOf" srcId="{2FBDF595-5D8A-4A5C-9FE0-C745E67F2965}" destId="{974E9A53-96A0-4688-A4BC-F6F99575C789}" srcOrd="1" destOrd="0" presId="urn:microsoft.com/office/officeart/2005/8/layout/hList9"/>
    <dgm:cxn modelId="{BABCA04F-905F-4397-80AC-B45560FB5D28}" srcId="{69977C91-37F5-414C-875C-E7EB9E83DEB4}" destId="{C03754FC-F5B1-4926-80F8-CF6D8A585C49}" srcOrd="3" destOrd="0" parTransId="{815DC6B0-00D7-4F6C-895E-CC856690CDEA}" sibTransId="{F11000D2-1024-4EFC-9A1E-1A4C237CFDCA}"/>
    <dgm:cxn modelId="{A3AF936D-F0D0-4F57-8338-EDCD25DCC843}" type="presOf" srcId="{D5A94E7C-2617-4B8E-8D04-CEC5A971FD2B}" destId="{1970A70A-1436-4A39-ADC5-899DA6B2E40F}" srcOrd="1" destOrd="0" presId="urn:microsoft.com/office/officeart/2005/8/layout/hList9"/>
    <dgm:cxn modelId="{6C480532-48C0-4133-9602-AC03D625D5FF}" type="presOf" srcId="{69977C91-37F5-414C-875C-E7EB9E83DEB4}" destId="{C311F8EA-76EA-4FB2-9253-1E20C4F2F4C0}" srcOrd="0" destOrd="0" presId="urn:microsoft.com/office/officeart/2005/8/layout/hList9"/>
    <dgm:cxn modelId="{8151CA9E-16B1-493F-8C51-33E9DA712BD8}" srcId="{2E9E9516-7C6F-4A28-8985-05446901D07D}" destId="{9CC25D8E-4B17-4C4A-8700-5EB275C7B95C}" srcOrd="2" destOrd="0" parTransId="{FCDAD2C1-CF18-4F68-993F-0A37D2A0D333}" sibTransId="{0D9F0A35-A749-4F48-8930-BC559C70AC6B}"/>
    <dgm:cxn modelId="{F1D91E0E-F746-450D-91EC-0AECF897D05C}" type="presOf" srcId="{647F718D-92FB-4F77-805C-EFA8FA0F753A}" destId="{93C12D9F-F931-4D08-A984-264535DE4E1B}" srcOrd="0" destOrd="0" presId="urn:microsoft.com/office/officeart/2005/8/layout/hList9"/>
    <dgm:cxn modelId="{0B7F3BA5-6816-4C5C-B732-AF857C1CA586}" type="presParOf" srcId="{C311F8EA-76EA-4FB2-9253-1E20C4F2F4C0}" destId="{F8911862-74B2-4201-B941-9F05F08ADB1E}" srcOrd="0" destOrd="0" presId="urn:microsoft.com/office/officeart/2005/8/layout/hList9"/>
    <dgm:cxn modelId="{68275C3B-4AC6-44A3-8841-98B3F908F865}" type="presParOf" srcId="{C311F8EA-76EA-4FB2-9253-1E20C4F2F4C0}" destId="{2899C1CD-E590-4B5D-9612-5686B146A443}" srcOrd="1" destOrd="0" presId="urn:microsoft.com/office/officeart/2005/8/layout/hList9"/>
    <dgm:cxn modelId="{3BF73C81-060D-496B-AD23-1E89FB612C02}" type="presParOf" srcId="{2899C1CD-E590-4B5D-9612-5686B146A443}" destId="{321AB8F7-89DF-4D20-841D-A7D22BE2EF46}" srcOrd="0" destOrd="0" presId="urn:microsoft.com/office/officeart/2005/8/layout/hList9"/>
    <dgm:cxn modelId="{F4ED8421-65C1-40EF-9A0A-5DF8E40C6EF3}" type="presParOf" srcId="{2899C1CD-E590-4B5D-9612-5686B146A443}" destId="{B12FBF18-8D64-43EB-AEE6-707334614653}" srcOrd="1" destOrd="0" presId="urn:microsoft.com/office/officeart/2005/8/layout/hList9"/>
    <dgm:cxn modelId="{19DA1DE4-C1C4-4F86-BF23-95046E370087}" type="presParOf" srcId="{B12FBF18-8D64-43EB-AEE6-707334614653}" destId="{F072D503-4EED-41CA-8486-2BE2CB2C5BD3}" srcOrd="0" destOrd="0" presId="urn:microsoft.com/office/officeart/2005/8/layout/hList9"/>
    <dgm:cxn modelId="{E36BC755-2B6A-4D0A-819B-96514268A8AB}" type="presParOf" srcId="{B12FBF18-8D64-43EB-AEE6-707334614653}" destId="{1970A70A-1436-4A39-ADC5-899DA6B2E40F}" srcOrd="1" destOrd="0" presId="urn:microsoft.com/office/officeart/2005/8/layout/hList9"/>
    <dgm:cxn modelId="{C164D8FF-B43B-400E-8983-D96447E46FD6}" type="presParOf" srcId="{2899C1CD-E590-4B5D-9612-5686B146A443}" destId="{2DFC323F-F863-4C45-886D-814142AF3E91}" srcOrd="2" destOrd="0" presId="urn:microsoft.com/office/officeart/2005/8/layout/hList9"/>
    <dgm:cxn modelId="{E3D10192-636A-4811-A13A-6AD462B827E2}" type="presParOf" srcId="{2DFC323F-F863-4C45-886D-814142AF3E91}" destId="{ADD423CC-1BF3-472C-8A61-C12B1EAE22AF}" srcOrd="0" destOrd="0" presId="urn:microsoft.com/office/officeart/2005/8/layout/hList9"/>
    <dgm:cxn modelId="{A0C3C962-E692-4968-BCA5-14EE759CF8FB}" type="presParOf" srcId="{2DFC323F-F863-4C45-886D-814142AF3E91}" destId="{7BB55A4B-C92B-4828-980C-BD6048FA13A4}" srcOrd="1" destOrd="0" presId="urn:microsoft.com/office/officeart/2005/8/layout/hList9"/>
    <dgm:cxn modelId="{993BD821-878F-4F3E-9BC6-506BB0BC688C}" type="presParOf" srcId="{2899C1CD-E590-4B5D-9612-5686B146A443}" destId="{137AA1F0-551E-402C-BF02-AEA5A55311F6}" srcOrd="3" destOrd="0" presId="urn:microsoft.com/office/officeart/2005/8/layout/hList9"/>
    <dgm:cxn modelId="{7828A4E7-52DA-427E-AEB3-148FA9B1C79D}" type="presParOf" srcId="{137AA1F0-551E-402C-BF02-AEA5A55311F6}" destId="{CECD3725-12B5-4DF8-86E1-1CF4785447F1}" srcOrd="0" destOrd="0" presId="urn:microsoft.com/office/officeart/2005/8/layout/hList9"/>
    <dgm:cxn modelId="{823E00A8-F354-4695-A5D9-BF4F46B5E791}" type="presParOf" srcId="{137AA1F0-551E-402C-BF02-AEA5A55311F6}" destId="{906DBE79-96FD-4B05-AE3E-14F1CF2595DE}" srcOrd="1" destOrd="0" presId="urn:microsoft.com/office/officeart/2005/8/layout/hList9"/>
    <dgm:cxn modelId="{80264AB0-44F1-489D-AF33-D015133AEA58}" type="presParOf" srcId="{2899C1CD-E590-4B5D-9612-5686B146A443}" destId="{512CB962-2FEE-4EE1-B882-63FE88E5EBDD}" srcOrd="4" destOrd="0" presId="urn:microsoft.com/office/officeart/2005/8/layout/hList9"/>
    <dgm:cxn modelId="{99CB8BC9-8A00-4411-A9BA-8379E402DB68}" type="presParOf" srcId="{512CB962-2FEE-4EE1-B882-63FE88E5EBDD}" destId="{A7FE80DE-0333-46F9-AA49-0AB81F77E4EE}" srcOrd="0" destOrd="0" presId="urn:microsoft.com/office/officeart/2005/8/layout/hList9"/>
    <dgm:cxn modelId="{86742CB0-9312-4D95-96F4-AE19AB866C86}" type="presParOf" srcId="{512CB962-2FEE-4EE1-B882-63FE88E5EBDD}" destId="{974E9A53-96A0-4688-A4BC-F6F99575C789}" srcOrd="1" destOrd="0" presId="urn:microsoft.com/office/officeart/2005/8/layout/hList9"/>
    <dgm:cxn modelId="{CFA6D922-A5D7-4243-8EB4-8DAF44198F55}" type="presParOf" srcId="{C311F8EA-76EA-4FB2-9253-1E20C4F2F4C0}" destId="{2A14BC28-3B24-4FCA-98D1-820991E81B1E}" srcOrd="2" destOrd="0" presId="urn:microsoft.com/office/officeart/2005/8/layout/hList9"/>
    <dgm:cxn modelId="{6A75EE23-109D-42D1-89A7-7A683194A82D}" type="presParOf" srcId="{C311F8EA-76EA-4FB2-9253-1E20C4F2F4C0}" destId="{72C4C4ED-111E-439D-B5A6-6D7B21E56FEE}" srcOrd="3" destOrd="0" presId="urn:microsoft.com/office/officeart/2005/8/layout/hList9"/>
    <dgm:cxn modelId="{BB3A6C08-D733-4ECF-9492-A2DB3ADF8856}" type="presParOf" srcId="{C311F8EA-76EA-4FB2-9253-1E20C4F2F4C0}" destId="{2E025FDD-1545-4841-A7F7-61F16D258549}" srcOrd="4" destOrd="0" presId="urn:microsoft.com/office/officeart/2005/8/layout/hList9"/>
    <dgm:cxn modelId="{0B087B5F-0342-4DF5-AA0A-1D42367BFF2C}" type="presParOf" srcId="{C311F8EA-76EA-4FB2-9253-1E20C4F2F4C0}" destId="{C51F6364-04F5-446F-B9DE-3C296F2A50C1}" srcOrd="5" destOrd="0" presId="urn:microsoft.com/office/officeart/2005/8/layout/hList9"/>
    <dgm:cxn modelId="{680009E5-9219-49B0-8E75-CB69A042F8BC}" type="presParOf" srcId="{C311F8EA-76EA-4FB2-9253-1E20C4F2F4C0}" destId="{F4F68240-AA5D-4BE6-BD2D-0A04C11482E4}" srcOrd="6" destOrd="0" presId="urn:microsoft.com/office/officeart/2005/8/layout/hList9"/>
    <dgm:cxn modelId="{6026D7EF-F1A5-40F8-A12C-6ECB61BA4B74}" type="presParOf" srcId="{F4F68240-AA5D-4BE6-BD2D-0A04C11482E4}" destId="{03D15521-69C8-4715-95F3-45DDC8786EBB}" srcOrd="0" destOrd="0" presId="urn:microsoft.com/office/officeart/2005/8/layout/hList9"/>
    <dgm:cxn modelId="{7AC6DA40-8062-43FD-8779-91F6DDD4FC02}" type="presParOf" srcId="{F4F68240-AA5D-4BE6-BD2D-0A04C11482E4}" destId="{DA3E007F-CAEF-4980-8D4A-C044C06C6D08}" srcOrd="1" destOrd="0" presId="urn:microsoft.com/office/officeart/2005/8/layout/hList9"/>
    <dgm:cxn modelId="{94FCFA73-88D7-4002-983E-F120AC8EAAA5}" type="presParOf" srcId="{DA3E007F-CAEF-4980-8D4A-C044C06C6D08}" destId="{91F31A95-6C92-4E81-8B57-528959D5FBCB}" srcOrd="0" destOrd="0" presId="urn:microsoft.com/office/officeart/2005/8/layout/hList9"/>
    <dgm:cxn modelId="{B25445BE-F8C1-4EC1-AE9F-FDF83B3C0062}" type="presParOf" srcId="{DA3E007F-CAEF-4980-8D4A-C044C06C6D08}" destId="{FA3C0677-22BC-4651-A35B-D8710801FCEF}" srcOrd="1" destOrd="0" presId="urn:microsoft.com/office/officeart/2005/8/layout/hList9"/>
    <dgm:cxn modelId="{A5675CDA-49E9-463A-B232-2B3DDF3CFC01}" type="presParOf" srcId="{F4F68240-AA5D-4BE6-BD2D-0A04C11482E4}" destId="{16B445C2-51CF-4DF9-B23D-5623E60C77BA}" srcOrd="2" destOrd="0" presId="urn:microsoft.com/office/officeart/2005/8/layout/hList9"/>
    <dgm:cxn modelId="{91D4BEFF-591E-4DF7-B478-B49C71577279}" type="presParOf" srcId="{16B445C2-51CF-4DF9-B23D-5623E60C77BA}" destId="{C7BF23BD-515A-4717-B286-687597140FB0}" srcOrd="0" destOrd="0" presId="urn:microsoft.com/office/officeart/2005/8/layout/hList9"/>
    <dgm:cxn modelId="{962E9F59-6AEB-4C04-90FA-0F7E0C303895}" type="presParOf" srcId="{16B445C2-51CF-4DF9-B23D-5623E60C77BA}" destId="{7890EBC5-5BEB-48A6-8FA6-BE2559CCC558}" srcOrd="1" destOrd="0" presId="urn:microsoft.com/office/officeart/2005/8/layout/hList9"/>
    <dgm:cxn modelId="{DB00B19A-9D85-4B53-97A2-EC9EEA380B4A}" type="presParOf" srcId="{F4F68240-AA5D-4BE6-BD2D-0A04C11482E4}" destId="{9C3C54C8-E411-4AAD-A11D-91B8BC0D01E1}" srcOrd="3" destOrd="0" presId="urn:microsoft.com/office/officeart/2005/8/layout/hList9"/>
    <dgm:cxn modelId="{29E51417-6974-4979-9077-2BD0436CF1BD}" type="presParOf" srcId="{9C3C54C8-E411-4AAD-A11D-91B8BC0D01E1}" destId="{C528D8B3-4322-432E-868F-CABBDBB955DE}" srcOrd="0" destOrd="0" presId="urn:microsoft.com/office/officeart/2005/8/layout/hList9"/>
    <dgm:cxn modelId="{D42BCD90-68BA-4842-8F5F-ED01E0959A50}" type="presParOf" srcId="{9C3C54C8-E411-4AAD-A11D-91B8BC0D01E1}" destId="{688531D3-F4EB-4474-84C5-2DFF01AA285B}" srcOrd="1" destOrd="0" presId="urn:microsoft.com/office/officeart/2005/8/layout/hList9"/>
    <dgm:cxn modelId="{E71DDCC3-47B9-43A4-8E47-64A0F9DFF194}" type="presParOf" srcId="{F4F68240-AA5D-4BE6-BD2D-0A04C11482E4}" destId="{487E9158-5EED-43C3-88DF-F025277057C5}" srcOrd="4" destOrd="0" presId="urn:microsoft.com/office/officeart/2005/8/layout/hList9"/>
    <dgm:cxn modelId="{F9558FFC-4DF5-4859-8812-985C9F5CFE50}" type="presParOf" srcId="{487E9158-5EED-43C3-88DF-F025277057C5}" destId="{6282A37A-0C4C-4BF5-9396-0DA92E633276}" srcOrd="0" destOrd="0" presId="urn:microsoft.com/office/officeart/2005/8/layout/hList9"/>
    <dgm:cxn modelId="{7936AF2E-00D3-4EA1-BC47-D77E1DCD90DE}" type="presParOf" srcId="{487E9158-5EED-43C3-88DF-F025277057C5}" destId="{09405C31-3610-495C-8971-34DAF27FE545}" srcOrd="1" destOrd="0" presId="urn:microsoft.com/office/officeart/2005/8/layout/hList9"/>
    <dgm:cxn modelId="{486D302B-9A06-4744-B7A8-6C0A545EC124}" type="presParOf" srcId="{C311F8EA-76EA-4FB2-9253-1E20C4F2F4C0}" destId="{759AF262-A4CF-4B8B-9C3C-166FF8BB3FA4}" srcOrd="7" destOrd="0" presId="urn:microsoft.com/office/officeart/2005/8/layout/hList9"/>
    <dgm:cxn modelId="{33F6C8A1-C3B2-4AB4-9413-0D16F5CDD70D}" type="presParOf" srcId="{C311F8EA-76EA-4FB2-9253-1E20C4F2F4C0}" destId="{E7576AFA-CA5A-44CE-971C-67B15C4B87AE}" srcOrd="8" destOrd="0" presId="urn:microsoft.com/office/officeart/2005/8/layout/hList9"/>
    <dgm:cxn modelId="{FE199E4F-3A26-4215-9206-913E87E7BDC7}" type="presParOf" srcId="{C311F8EA-76EA-4FB2-9253-1E20C4F2F4C0}" destId="{7C718E58-673E-4930-A9AF-18A3403024B5}" srcOrd="9" destOrd="0" presId="urn:microsoft.com/office/officeart/2005/8/layout/hList9"/>
    <dgm:cxn modelId="{10E0DEBF-C6CE-4065-868E-B3BCD52048A6}" type="presParOf" srcId="{C311F8EA-76EA-4FB2-9253-1E20C4F2F4C0}" destId="{39487049-4BA1-4A53-A0CC-9F4E8570546D}" srcOrd="10" destOrd="0" presId="urn:microsoft.com/office/officeart/2005/8/layout/hList9"/>
    <dgm:cxn modelId="{3FA7DC82-DCD7-4FCF-AB2D-D5D9A7FED839}" type="presParOf" srcId="{C311F8EA-76EA-4FB2-9253-1E20C4F2F4C0}" destId="{7028CBF4-FEBA-414D-B069-51E84820E9EE}" srcOrd="11" destOrd="0" presId="urn:microsoft.com/office/officeart/2005/8/layout/hList9"/>
    <dgm:cxn modelId="{B1C5D24C-DBE5-4634-B551-A1E631330FA2}" type="presParOf" srcId="{7028CBF4-FEBA-414D-B069-51E84820E9EE}" destId="{1CED45C0-2CDA-4CCD-B0D0-56E698B69D53}" srcOrd="0" destOrd="0" presId="urn:microsoft.com/office/officeart/2005/8/layout/hList9"/>
    <dgm:cxn modelId="{18FB3949-07F3-41BB-B4E9-921334A6AE21}" type="presParOf" srcId="{7028CBF4-FEBA-414D-B069-51E84820E9EE}" destId="{484582B4-4772-4923-B5C9-8820C692D5E3}" srcOrd="1" destOrd="0" presId="urn:microsoft.com/office/officeart/2005/8/layout/hList9"/>
    <dgm:cxn modelId="{77E47256-4B50-40E1-A1FF-F2D5BB7F4C7E}" type="presParOf" srcId="{484582B4-4772-4923-B5C9-8820C692D5E3}" destId="{9D0A17FD-CB29-4D38-8794-9EB57C72FC1C}" srcOrd="0" destOrd="0" presId="urn:microsoft.com/office/officeart/2005/8/layout/hList9"/>
    <dgm:cxn modelId="{A89CC3DD-7D30-42C9-BB71-B7A4F2F4D9D8}" type="presParOf" srcId="{484582B4-4772-4923-B5C9-8820C692D5E3}" destId="{A106EAD8-62DB-4F5F-859C-D3D13C3DD4E0}" srcOrd="1" destOrd="0" presId="urn:microsoft.com/office/officeart/2005/8/layout/hList9"/>
    <dgm:cxn modelId="{DF7635F3-D715-4722-8C40-6014E1D998AE}" type="presParOf" srcId="{7028CBF4-FEBA-414D-B069-51E84820E9EE}" destId="{9411BBA9-3C1F-4D01-BE6D-C5F68D5BEC62}" srcOrd="2" destOrd="0" presId="urn:microsoft.com/office/officeart/2005/8/layout/hList9"/>
    <dgm:cxn modelId="{AD224728-3D63-4A82-A0A8-2A4889BCC629}" type="presParOf" srcId="{9411BBA9-3C1F-4D01-BE6D-C5F68D5BEC62}" destId="{5AA9AC21-1DA6-4D63-8DE8-AC743B763DA3}" srcOrd="0" destOrd="0" presId="urn:microsoft.com/office/officeart/2005/8/layout/hList9"/>
    <dgm:cxn modelId="{3DF2121F-5CE6-4FB4-9A98-5B5820996DF7}" type="presParOf" srcId="{9411BBA9-3C1F-4D01-BE6D-C5F68D5BEC62}" destId="{77B2BD73-4AA9-43F6-8E8F-1BF7EB1DEC15}" srcOrd="1" destOrd="0" presId="urn:microsoft.com/office/officeart/2005/8/layout/hList9"/>
    <dgm:cxn modelId="{9DD10631-90F4-4F5E-8503-7CC520E82B98}" type="presParOf" srcId="{7028CBF4-FEBA-414D-B069-51E84820E9EE}" destId="{B81B15F7-3EC6-47F1-A45D-842427867E31}" srcOrd="3" destOrd="0" presId="urn:microsoft.com/office/officeart/2005/8/layout/hList9"/>
    <dgm:cxn modelId="{AA87F14A-4CBC-42A3-81E0-339D7A317C0A}" type="presParOf" srcId="{B81B15F7-3EC6-47F1-A45D-842427867E31}" destId="{9EE94768-83CB-4118-811E-AD8EB139CF85}" srcOrd="0" destOrd="0" presId="urn:microsoft.com/office/officeart/2005/8/layout/hList9"/>
    <dgm:cxn modelId="{1C4BFE18-E401-4E1F-B549-04CF99D1C077}" type="presParOf" srcId="{B81B15F7-3EC6-47F1-A45D-842427867E31}" destId="{81FAAC42-9DC7-442B-BB4E-AD378500B4A5}" srcOrd="1" destOrd="0" presId="urn:microsoft.com/office/officeart/2005/8/layout/hList9"/>
    <dgm:cxn modelId="{568EC3F9-ECC9-4582-B9F5-5C340195C368}" type="presParOf" srcId="{7028CBF4-FEBA-414D-B069-51E84820E9EE}" destId="{3F0A7BB0-EEF7-44A3-8A49-AEEE24DA0863}" srcOrd="4" destOrd="0" presId="urn:microsoft.com/office/officeart/2005/8/layout/hList9"/>
    <dgm:cxn modelId="{ED53265E-0442-499E-A145-8BB9D6F4F9CB}" type="presParOf" srcId="{3F0A7BB0-EEF7-44A3-8A49-AEEE24DA0863}" destId="{1BE1DBC1-201C-4C13-A3AC-D8A8F5B1E9DA}" srcOrd="0" destOrd="0" presId="urn:microsoft.com/office/officeart/2005/8/layout/hList9"/>
    <dgm:cxn modelId="{0D9463E7-A9CE-4F00-8E50-CD44F1B46B32}" type="presParOf" srcId="{3F0A7BB0-EEF7-44A3-8A49-AEEE24DA0863}" destId="{15413F1B-F1AB-4DAA-BF61-C9CD1D984D8C}" srcOrd="1" destOrd="0" presId="urn:microsoft.com/office/officeart/2005/8/layout/hList9"/>
    <dgm:cxn modelId="{21A084C4-15A9-4946-AA88-7315D27BAC50}" type="presParOf" srcId="{C311F8EA-76EA-4FB2-9253-1E20C4F2F4C0}" destId="{E8A72A2A-0096-4F64-A24D-02A81615F4CB}" srcOrd="12" destOrd="0" presId="urn:microsoft.com/office/officeart/2005/8/layout/hList9"/>
    <dgm:cxn modelId="{DCC02E0B-31C3-4692-99A5-725DA7CD55FB}" type="presParOf" srcId="{C311F8EA-76EA-4FB2-9253-1E20C4F2F4C0}" destId="{1ABB39CF-F6BC-4EF4-9299-B02C436240ED}" srcOrd="13" destOrd="0" presId="urn:microsoft.com/office/officeart/2005/8/layout/hList9"/>
    <dgm:cxn modelId="{BF93C86E-5CFE-457F-B378-7839B01B9BD2}" type="presParOf" srcId="{C311F8EA-76EA-4FB2-9253-1E20C4F2F4C0}" destId="{776984A3-2F92-495C-BC24-84B3AE9F7CEA}" srcOrd="14" destOrd="0" presId="urn:microsoft.com/office/officeart/2005/8/layout/hList9"/>
    <dgm:cxn modelId="{BB015F60-F56C-4632-A106-28EEB9311C99}" type="presParOf" srcId="{C311F8EA-76EA-4FB2-9253-1E20C4F2F4C0}" destId="{55D58733-82E2-464D-AFB9-0E09C6A32E9B}" srcOrd="15" destOrd="0" presId="urn:microsoft.com/office/officeart/2005/8/layout/hList9"/>
    <dgm:cxn modelId="{30FDF979-2A02-4363-BC4D-77BCE2EC56B5}" type="presParOf" srcId="{C311F8EA-76EA-4FB2-9253-1E20C4F2F4C0}" destId="{32AF55DB-FDE8-48B3-881C-42DEEFF538CF}" srcOrd="16" destOrd="0" presId="urn:microsoft.com/office/officeart/2005/8/layout/hList9"/>
    <dgm:cxn modelId="{74F2591D-556F-41FC-AAD3-388758F9F625}" type="presParOf" srcId="{32AF55DB-FDE8-48B3-881C-42DEEFF538CF}" destId="{B34A0A90-F1AA-413B-8099-49FC21842FBF}" srcOrd="0" destOrd="0" presId="urn:microsoft.com/office/officeart/2005/8/layout/hList9"/>
    <dgm:cxn modelId="{BB3CDF17-6FFD-49CA-849E-08555B47ED73}" type="presParOf" srcId="{32AF55DB-FDE8-48B3-881C-42DEEFF538CF}" destId="{84911F11-284F-4951-B3B1-717790E6F553}" srcOrd="1" destOrd="0" presId="urn:microsoft.com/office/officeart/2005/8/layout/hList9"/>
    <dgm:cxn modelId="{755121A2-CB1B-45A4-AFAE-E640DAD33BFB}" type="presParOf" srcId="{84911F11-284F-4951-B3B1-717790E6F553}" destId="{0F03AB55-A034-4C94-98A9-811BA0C533ED}" srcOrd="0" destOrd="0" presId="urn:microsoft.com/office/officeart/2005/8/layout/hList9"/>
    <dgm:cxn modelId="{3E9ACB76-9A76-4AE8-A6D2-484C8189F662}" type="presParOf" srcId="{84911F11-284F-4951-B3B1-717790E6F553}" destId="{E38D9F91-0219-4FF4-BAD3-7AD46CA52133}" srcOrd="1" destOrd="0" presId="urn:microsoft.com/office/officeart/2005/8/layout/hList9"/>
    <dgm:cxn modelId="{DA67F1CC-B98D-4AD4-B2C8-8630DE2A32A7}" type="presParOf" srcId="{32AF55DB-FDE8-48B3-881C-42DEEFF538CF}" destId="{37013DE7-2728-4693-A963-A1EA1F518033}" srcOrd="2" destOrd="0" presId="urn:microsoft.com/office/officeart/2005/8/layout/hList9"/>
    <dgm:cxn modelId="{3C36B0F3-6612-4761-8098-17858B2C5A89}" type="presParOf" srcId="{37013DE7-2728-4693-A963-A1EA1F518033}" destId="{E88E1CA7-71AA-42DC-8266-530F0207D2BE}" srcOrd="0" destOrd="0" presId="urn:microsoft.com/office/officeart/2005/8/layout/hList9"/>
    <dgm:cxn modelId="{65EE4C53-81AB-43CA-9905-B558B9AFCC5E}" type="presParOf" srcId="{37013DE7-2728-4693-A963-A1EA1F518033}" destId="{42D7ADC5-9271-4402-A86E-F317A24522D2}" srcOrd="1" destOrd="0" presId="urn:microsoft.com/office/officeart/2005/8/layout/hList9"/>
    <dgm:cxn modelId="{BBCEF683-F9B0-4D1B-A7F9-1F24C65B36AE}" type="presParOf" srcId="{32AF55DB-FDE8-48B3-881C-42DEEFF538CF}" destId="{13F08300-50A8-4A82-8306-3D117F0E2DF0}" srcOrd="3" destOrd="0" presId="urn:microsoft.com/office/officeart/2005/8/layout/hList9"/>
    <dgm:cxn modelId="{4E0B7A2D-C34B-431B-A6DF-2655BFA13228}" type="presParOf" srcId="{13F08300-50A8-4A82-8306-3D117F0E2DF0}" destId="{93C12D9F-F931-4D08-A984-264535DE4E1B}" srcOrd="0" destOrd="0" presId="urn:microsoft.com/office/officeart/2005/8/layout/hList9"/>
    <dgm:cxn modelId="{15A5AA16-1D2B-45B0-82C5-5E9377D40DD2}" type="presParOf" srcId="{13F08300-50A8-4A82-8306-3D117F0E2DF0}" destId="{598E20D1-271E-41BF-9E6C-BA1CDCC43C9D}" srcOrd="1" destOrd="0" presId="urn:microsoft.com/office/officeart/2005/8/layout/hList9"/>
    <dgm:cxn modelId="{DDF94151-CDA4-43AD-AA1E-ABD2D526C678}" type="presParOf" srcId="{32AF55DB-FDE8-48B3-881C-42DEEFF538CF}" destId="{FBD3318A-A2A7-4D83-8289-99599ECC9916}" srcOrd="4" destOrd="0" presId="urn:microsoft.com/office/officeart/2005/8/layout/hList9"/>
    <dgm:cxn modelId="{EDBBAFE1-C3C1-457E-AA36-BDEB0E62B6B7}" type="presParOf" srcId="{FBD3318A-A2A7-4D83-8289-99599ECC9916}" destId="{18AE41ED-56BF-471C-9417-AEAD0E792AE8}" srcOrd="0" destOrd="0" presId="urn:microsoft.com/office/officeart/2005/8/layout/hList9"/>
    <dgm:cxn modelId="{228D3622-2115-4C43-9418-37D57985F7C5}" type="presParOf" srcId="{FBD3318A-A2A7-4D83-8289-99599ECC9916}" destId="{161DC45D-4AD4-4C4D-AA4B-C388BC3D1EE5}" srcOrd="1" destOrd="0" presId="urn:microsoft.com/office/officeart/2005/8/layout/hList9"/>
    <dgm:cxn modelId="{63CBADB7-616D-458E-BC01-36EC6B2DA00A}" type="presParOf" srcId="{C311F8EA-76EA-4FB2-9253-1E20C4F2F4C0}" destId="{CE594DE3-727A-4E6D-BDA5-EA22F43321BA}" srcOrd="17" destOrd="0" presId="urn:microsoft.com/office/officeart/2005/8/layout/hList9"/>
    <dgm:cxn modelId="{28C1D6A8-9B58-4565-81CF-A7C772FF472F}" type="presParOf" srcId="{C311F8EA-76EA-4FB2-9253-1E20C4F2F4C0}" destId="{25B720D5-9BAB-4EC6-8C5A-2ED01937E2C3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602B35-072B-4B2C-92FF-94D1F879C76B}" type="doc">
      <dgm:prSet loTypeId="urn:microsoft.com/office/officeart/2005/8/layout/target2" loCatId="relationship" qsTypeId="urn:microsoft.com/office/officeart/2005/8/quickstyle/simple3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26D15ACD-1E31-4AF9-A886-9310B1E2DB41}">
      <dgm:prSet phldrT="[Text]"/>
      <dgm:spPr/>
      <dgm:t>
        <a:bodyPr/>
        <a:lstStyle/>
        <a:p>
          <a:r>
            <a:rPr lang="en-US" dirty="0" smtClean="0"/>
            <a:t>Se </a:t>
          </a:r>
          <a:r>
            <a:rPr lang="en-US" dirty="0" err="1" smtClean="0"/>
            <a:t>estructura</a:t>
          </a:r>
          <a:r>
            <a:rPr lang="en-US" dirty="0" smtClean="0"/>
            <a:t> en base </a:t>
          </a:r>
          <a:r>
            <a:rPr lang="en-US" dirty="0" err="1" smtClean="0"/>
            <a:t>preguntas</a:t>
          </a:r>
          <a:r>
            <a:rPr lang="en-US" dirty="0" smtClean="0"/>
            <a:t> clave de </a:t>
          </a:r>
          <a:r>
            <a:rPr lang="en-US" dirty="0" err="1" smtClean="0"/>
            <a:t>caracter</a:t>
          </a:r>
          <a:r>
            <a:rPr lang="en-US" dirty="0" smtClean="0"/>
            <a:t> </a:t>
          </a:r>
          <a:r>
            <a:rPr lang="en-US" dirty="0" err="1" smtClean="0"/>
            <a:t>cualitativo</a:t>
          </a:r>
          <a:r>
            <a:rPr lang="en-US" dirty="0" smtClean="0"/>
            <a:t> </a:t>
          </a:r>
          <a:r>
            <a:rPr lang="en-US" dirty="0" err="1" smtClean="0"/>
            <a:t>definidas</a:t>
          </a:r>
          <a:r>
            <a:rPr lang="en-US" dirty="0" smtClean="0"/>
            <a:t> </a:t>
          </a:r>
          <a:r>
            <a:rPr lang="en-US" dirty="0" err="1" smtClean="0"/>
            <a:t>para</a:t>
          </a:r>
          <a:r>
            <a:rPr lang="en-US" dirty="0" smtClean="0"/>
            <a:t> </a:t>
          </a:r>
          <a:r>
            <a:rPr lang="en-US" dirty="0" err="1" smtClean="0"/>
            <a:t>cada</a:t>
          </a:r>
          <a:r>
            <a:rPr lang="en-US" dirty="0" smtClean="0"/>
            <a:t> </a:t>
          </a:r>
          <a:r>
            <a:rPr lang="en-US" dirty="0" err="1" smtClean="0"/>
            <a:t>fase</a:t>
          </a:r>
          <a:endParaRPr lang="en-US" dirty="0"/>
        </a:p>
      </dgm:t>
    </dgm:pt>
    <dgm:pt modelId="{D73120E5-F4EF-493A-8951-2B9ADE199345}" type="parTrans" cxnId="{6250461D-8237-4DDB-8215-5436F73EA205}">
      <dgm:prSet/>
      <dgm:spPr/>
      <dgm:t>
        <a:bodyPr/>
        <a:lstStyle/>
        <a:p>
          <a:endParaRPr lang="en-US"/>
        </a:p>
      </dgm:t>
    </dgm:pt>
    <dgm:pt modelId="{272144CA-D8E2-4C7C-8907-E40ABBCF26B1}" type="sibTrans" cxnId="{6250461D-8237-4DDB-8215-5436F73EA205}">
      <dgm:prSet/>
      <dgm:spPr/>
      <dgm:t>
        <a:bodyPr/>
        <a:lstStyle/>
        <a:p>
          <a:endParaRPr lang="en-US"/>
        </a:p>
      </dgm:t>
    </dgm:pt>
    <dgm:pt modelId="{B02797AF-95C6-44B0-AF82-A0230C65227B}">
      <dgm:prSet phldrT="[Text]"/>
      <dgm:spPr/>
      <dgm:t>
        <a:bodyPr/>
        <a:lstStyle/>
        <a:p>
          <a:r>
            <a:rPr lang="en-US" dirty="0" smtClean="0"/>
            <a:t>Para responder a </a:t>
          </a:r>
          <a:r>
            <a:rPr lang="en-US" dirty="0" err="1" smtClean="0"/>
            <a:t>las</a:t>
          </a:r>
          <a:r>
            <a:rPr lang="en-US" dirty="0" smtClean="0"/>
            <a:t> </a:t>
          </a:r>
          <a:r>
            <a:rPr lang="en-US" dirty="0" err="1" smtClean="0"/>
            <a:t>preguntas</a:t>
          </a:r>
          <a:r>
            <a:rPr lang="en-US" dirty="0" smtClean="0"/>
            <a:t> se </a:t>
          </a:r>
          <a:r>
            <a:rPr lang="en-US" dirty="0" err="1" smtClean="0"/>
            <a:t>utilizan</a:t>
          </a:r>
          <a:r>
            <a:rPr lang="en-US" dirty="0" smtClean="0"/>
            <a:t> </a:t>
          </a:r>
          <a:r>
            <a:rPr lang="en-US" dirty="0" err="1" smtClean="0"/>
            <a:t>las</a:t>
          </a:r>
          <a:r>
            <a:rPr lang="en-US" dirty="0" smtClean="0"/>
            <a:t> </a:t>
          </a:r>
          <a:r>
            <a:rPr lang="en-US" dirty="0" err="1" smtClean="0"/>
            <a:t>herramientas</a:t>
          </a:r>
          <a:r>
            <a:rPr lang="en-US" dirty="0" smtClean="0"/>
            <a:t> </a:t>
          </a:r>
          <a:r>
            <a:rPr lang="en-US" dirty="0" err="1" smtClean="0"/>
            <a:t>que</a:t>
          </a:r>
          <a:r>
            <a:rPr lang="en-US" dirty="0" smtClean="0"/>
            <a:t> se </a:t>
          </a:r>
          <a:r>
            <a:rPr lang="en-US" dirty="0" err="1" smtClean="0"/>
            <a:t>consideren</a:t>
          </a:r>
          <a:r>
            <a:rPr lang="en-US" dirty="0" smtClean="0"/>
            <a:t> </a:t>
          </a:r>
          <a:r>
            <a:rPr lang="en-US" dirty="0" err="1" smtClean="0"/>
            <a:t>oportunas</a:t>
          </a:r>
          <a:r>
            <a:rPr lang="en-US" dirty="0" smtClean="0"/>
            <a:t>.</a:t>
          </a:r>
          <a:endParaRPr lang="en-US" dirty="0"/>
        </a:p>
      </dgm:t>
    </dgm:pt>
    <dgm:pt modelId="{1FF06E6B-07E4-4B9D-9AF2-7DB47C436ACF}" type="parTrans" cxnId="{F75D5443-0038-49D5-BD25-F686AADDBADC}">
      <dgm:prSet/>
      <dgm:spPr/>
      <dgm:t>
        <a:bodyPr/>
        <a:lstStyle/>
        <a:p>
          <a:endParaRPr lang="en-US"/>
        </a:p>
      </dgm:t>
    </dgm:pt>
    <dgm:pt modelId="{2844D910-6E7B-4C92-A8E4-CD82CC4E0822}" type="sibTrans" cxnId="{F75D5443-0038-49D5-BD25-F686AADDBADC}">
      <dgm:prSet/>
      <dgm:spPr/>
      <dgm:t>
        <a:bodyPr/>
        <a:lstStyle/>
        <a:p>
          <a:endParaRPr lang="en-US"/>
        </a:p>
      </dgm:t>
    </dgm:pt>
    <dgm:pt modelId="{F48337A5-3413-4B51-B09F-57416A41E38D}">
      <dgm:prSet phldrT="[Text]"/>
      <dgm:spPr/>
      <dgm:t>
        <a:bodyPr/>
        <a:lstStyle/>
        <a:p>
          <a:r>
            <a:rPr lang="en-US" dirty="0" smtClean="0"/>
            <a:t>MAG</a:t>
          </a:r>
          <a:endParaRPr lang="en-US" dirty="0"/>
        </a:p>
      </dgm:t>
    </dgm:pt>
    <dgm:pt modelId="{58A08A62-8517-4FD1-B88C-E8924212270D}" type="parTrans" cxnId="{23B16115-84F4-4F3C-82DF-9301CCB5630D}">
      <dgm:prSet/>
      <dgm:spPr/>
      <dgm:t>
        <a:bodyPr/>
        <a:lstStyle/>
        <a:p>
          <a:endParaRPr lang="en-US"/>
        </a:p>
      </dgm:t>
    </dgm:pt>
    <dgm:pt modelId="{AE26D511-47BF-43FE-9E9A-77853DBC7604}" type="sibTrans" cxnId="{23B16115-84F4-4F3C-82DF-9301CCB5630D}">
      <dgm:prSet/>
      <dgm:spPr/>
      <dgm:t>
        <a:bodyPr/>
        <a:lstStyle/>
        <a:p>
          <a:endParaRPr lang="en-US"/>
        </a:p>
      </dgm:t>
    </dgm:pt>
    <dgm:pt modelId="{445F0859-3891-41F8-84B9-126503B3083B}">
      <dgm:prSet phldrT="[Text]"/>
      <dgm:spPr/>
      <dgm:t>
        <a:bodyPr/>
        <a:lstStyle/>
        <a:p>
          <a:r>
            <a:rPr lang="en-US" dirty="0" err="1" smtClean="0"/>
            <a:t>Accesible</a:t>
          </a:r>
          <a:r>
            <a:rPr lang="en-US" dirty="0" smtClean="0"/>
            <a:t> a personal no </a:t>
          </a:r>
          <a:r>
            <a:rPr lang="en-US" dirty="0" err="1" smtClean="0"/>
            <a:t>especializado</a:t>
          </a:r>
          <a:endParaRPr lang="en-US" dirty="0"/>
        </a:p>
      </dgm:t>
    </dgm:pt>
    <dgm:pt modelId="{8A34ABB7-60BC-46DD-9B21-C6517BA633E8}" type="parTrans" cxnId="{F6ED318E-9384-49B5-B055-565ADF79C5CB}">
      <dgm:prSet/>
      <dgm:spPr/>
      <dgm:t>
        <a:bodyPr/>
        <a:lstStyle/>
        <a:p>
          <a:endParaRPr lang="en-US"/>
        </a:p>
      </dgm:t>
    </dgm:pt>
    <dgm:pt modelId="{1384156E-2758-4E84-8F14-25A894CF8DEB}" type="sibTrans" cxnId="{F6ED318E-9384-49B5-B055-565ADF79C5CB}">
      <dgm:prSet/>
      <dgm:spPr/>
      <dgm:t>
        <a:bodyPr/>
        <a:lstStyle/>
        <a:p>
          <a:endParaRPr lang="en-US"/>
        </a:p>
      </dgm:t>
    </dgm:pt>
    <dgm:pt modelId="{5CF9E25E-7CCC-4D19-A836-D4B8D2BE01D2}">
      <dgm:prSet phldrT="[Text]"/>
      <dgm:spPr>
        <a:gradFill rotWithShape="0">
          <a:gsLst>
            <a:gs pos="0">
              <a:schemeClr val="bg2">
                <a:lumMod val="75000"/>
                <a:alpha val="50000"/>
              </a:schemeClr>
            </a:gs>
            <a:gs pos="35000">
              <a:schemeClr val="accent2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rgbClr val="C00000"/>
            </a:gs>
          </a:gsLst>
        </a:gradFill>
      </dgm:spPr>
      <dgm:t>
        <a:bodyPr/>
        <a:lstStyle/>
        <a:p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>RAM</a:t>
          </a:r>
          <a:endParaRPr lang="en-US" dirty="0"/>
        </a:p>
      </dgm:t>
    </dgm:pt>
    <dgm:pt modelId="{04BF73E1-49D4-4635-97CF-CDF707172FE2}" type="parTrans" cxnId="{EB96B73B-23A4-4185-AD91-15B877DE2774}">
      <dgm:prSet/>
      <dgm:spPr/>
      <dgm:t>
        <a:bodyPr/>
        <a:lstStyle/>
        <a:p>
          <a:endParaRPr lang="en-US"/>
        </a:p>
      </dgm:t>
    </dgm:pt>
    <dgm:pt modelId="{1CA4872D-369D-4B61-9B25-BD88ABA18CCE}" type="sibTrans" cxnId="{EB96B73B-23A4-4185-AD91-15B877DE2774}">
      <dgm:prSet/>
      <dgm:spPr/>
      <dgm:t>
        <a:bodyPr/>
        <a:lstStyle/>
        <a:p>
          <a:endParaRPr lang="en-US"/>
        </a:p>
      </dgm:t>
    </dgm:pt>
    <dgm:pt modelId="{09C40B37-6811-4864-8172-2605B6497AFA}" type="pres">
      <dgm:prSet presAssocID="{CC602B35-072B-4B2C-92FF-94D1F879C76B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B626CE3-0470-4226-92D5-F112BA5C7BF9}" type="pres">
      <dgm:prSet presAssocID="{CC602B35-072B-4B2C-92FF-94D1F879C76B}" presName="outerBox" presStyleCnt="0"/>
      <dgm:spPr/>
    </dgm:pt>
    <dgm:pt modelId="{32DD6A84-EBC8-4074-9371-45334874AED1}" type="pres">
      <dgm:prSet presAssocID="{CC602B35-072B-4B2C-92FF-94D1F879C76B}" presName="outerBoxParent" presStyleLbl="node1" presStyleIdx="0" presStyleCnt="2" custAng="0" custLinFactNeighborX="-1951" custLinFactNeighborY="-313"/>
      <dgm:spPr/>
      <dgm:t>
        <a:bodyPr/>
        <a:lstStyle/>
        <a:p>
          <a:endParaRPr lang="en-US"/>
        </a:p>
      </dgm:t>
    </dgm:pt>
    <dgm:pt modelId="{6FBAF2FB-6C85-4F17-A49F-15850B3BFF26}" type="pres">
      <dgm:prSet presAssocID="{CC602B35-072B-4B2C-92FF-94D1F879C76B}" presName="outerBoxChildren" presStyleCnt="0"/>
      <dgm:spPr/>
    </dgm:pt>
    <dgm:pt modelId="{63462F91-D88B-4272-ABC4-B1501E20112A}" type="pres">
      <dgm:prSet presAssocID="{445F0859-3891-41F8-84B9-126503B3083B}" presName="oChild" presStyleLbl="fgAcc1" presStyleIdx="0" presStyleCnt="3" custScaleX="125006" custLinFactY="72566" custLinFactNeighborX="14174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D1C935-87C4-4AEF-8239-930D6BB9C45B}" type="pres">
      <dgm:prSet presAssocID="{1384156E-2758-4E84-8F14-25A894CF8DEB}" presName="outerSibTrans" presStyleCnt="0"/>
      <dgm:spPr/>
    </dgm:pt>
    <dgm:pt modelId="{805B2F57-2F46-42A8-A904-4BA6B3AFD0F9}" type="pres">
      <dgm:prSet presAssocID="{26D15ACD-1E31-4AF9-A886-9310B1E2DB41}" presName="oChild" presStyleLbl="fgAcc1" presStyleIdx="1" presStyleCnt="3" custScaleX="125006" custLinFactY="88715" custLinFactNeighborX="14174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80B9B5-92AF-41F5-85C7-F98632E74143}" type="pres">
      <dgm:prSet presAssocID="{272144CA-D8E2-4C7C-8907-E40ABBCF26B1}" presName="outerSibTrans" presStyleCnt="0"/>
      <dgm:spPr/>
    </dgm:pt>
    <dgm:pt modelId="{D8F3DE2B-E7AB-4432-B2BD-BFBC7826F5CF}" type="pres">
      <dgm:prSet presAssocID="{B02797AF-95C6-44B0-AF82-A0230C65227B}" presName="oChild" presStyleLbl="fgAcc1" presStyleIdx="2" presStyleCnt="3" custScaleX="125006" custLinFactX="65786" custLinFactY="-7161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1E541-2DC9-4BB7-97FD-6373E7BAAC60}" type="pres">
      <dgm:prSet presAssocID="{CC602B35-072B-4B2C-92FF-94D1F879C76B}" presName="middleBox" presStyleCnt="0"/>
      <dgm:spPr/>
    </dgm:pt>
    <dgm:pt modelId="{60B6BD8F-30A8-4518-933B-991EF8D3DE88}" type="pres">
      <dgm:prSet presAssocID="{CC602B35-072B-4B2C-92FF-94D1F879C76B}" presName="middleBoxParent" presStyleLbl="node1" presStyleIdx="1" presStyleCnt="2" custScaleX="26478" custScaleY="117224" custLinFactNeighborX="-30742" custLinFactNeighborY="-6268"/>
      <dgm:spPr/>
      <dgm:t>
        <a:bodyPr/>
        <a:lstStyle/>
        <a:p>
          <a:endParaRPr lang="en-US"/>
        </a:p>
      </dgm:t>
    </dgm:pt>
    <dgm:pt modelId="{2167397E-F6FE-486B-823D-39F90325CE43}" type="pres">
      <dgm:prSet presAssocID="{CC602B35-072B-4B2C-92FF-94D1F879C76B}" presName="middleBoxChildren" presStyleCnt="0"/>
      <dgm:spPr/>
    </dgm:pt>
  </dgm:ptLst>
  <dgm:cxnLst>
    <dgm:cxn modelId="{EB96B73B-23A4-4185-AD91-15B877DE2774}" srcId="{CC602B35-072B-4B2C-92FF-94D1F879C76B}" destId="{5CF9E25E-7CCC-4D19-A836-D4B8D2BE01D2}" srcOrd="1" destOrd="0" parTransId="{04BF73E1-49D4-4635-97CF-CDF707172FE2}" sibTransId="{1CA4872D-369D-4B61-9B25-BD88ABA18CCE}"/>
    <dgm:cxn modelId="{F6ED318E-9384-49B5-B055-565ADF79C5CB}" srcId="{F48337A5-3413-4B51-B09F-57416A41E38D}" destId="{445F0859-3891-41F8-84B9-126503B3083B}" srcOrd="0" destOrd="0" parTransId="{8A34ABB7-60BC-46DD-9B21-C6517BA633E8}" sibTransId="{1384156E-2758-4E84-8F14-25A894CF8DEB}"/>
    <dgm:cxn modelId="{F75D5443-0038-49D5-BD25-F686AADDBADC}" srcId="{F48337A5-3413-4B51-B09F-57416A41E38D}" destId="{B02797AF-95C6-44B0-AF82-A0230C65227B}" srcOrd="2" destOrd="0" parTransId="{1FF06E6B-07E4-4B9D-9AF2-7DB47C436ACF}" sibTransId="{2844D910-6E7B-4C92-A8E4-CD82CC4E0822}"/>
    <dgm:cxn modelId="{888AC076-E485-4C89-BDAF-0077B9E512CD}" type="presOf" srcId="{26D15ACD-1E31-4AF9-A886-9310B1E2DB41}" destId="{805B2F57-2F46-42A8-A904-4BA6B3AFD0F9}" srcOrd="0" destOrd="0" presId="urn:microsoft.com/office/officeart/2005/8/layout/target2"/>
    <dgm:cxn modelId="{0A033641-F13C-4411-9334-5B9D4BD35733}" type="presOf" srcId="{F48337A5-3413-4B51-B09F-57416A41E38D}" destId="{32DD6A84-EBC8-4074-9371-45334874AED1}" srcOrd="0" destOrd="0" presId="urn:microsoft.com/office/officeart/2005/8/layout/target2"/>
    <dgm:cxn modelId="{A9E2BD20-3F8F-4FA9-A261-866A2DE405CD}" type="presOf" srcId="{B02797AF-95C6-44B0-AF82-A0230C65227B}" destId="{D8F3DE2B-E7AB-4432-B2BD-BFBC7826F5CF}" srcOrd="0" destOrd="0" presId="urn:microsoft.com/office/officeart/2005/8/layout/target2"/>
    <dgm:cxn modelId="{257BD5D6-C142-4452-B3BB-50142384F43F}" type="presOf" srcId="{5CF9E25E-7CCC-4D19-A836-D4B8D2BE01D2}" destId="{60B6BD8F-30A8-4518-933B-991EF8D3DE88}" srcOrd="0" destOrd="0" presId="urn:microsoft.com/office/officeart/2005/8/layout/target2"/>
    <dgm:cxn modelId="{6250461D-8237-4DDB-8215-5436F73EA205}" srcId="{F48337A5-3413-4B51-B09F-57416A41E38D}" destId="{26D15ACD-1E31-4AF9-A886-9310B1E2DB41}" srcOrd="1" destOrd="0" parTransId="{D73120E5-F4EF-493A-8951-2B9ADE199345}" sibTransId="{272144CA-D8E2-4C7C-8907-E40ABBCF26B1}"/>
    <dgm:cxn modelId="{CA91768B-1F37-4C58-83F1-65FBE6A28AAF}" type="presOf" srcId="{445F0859-3891-41F8-84B9-126503B3083B}" destId="{63462F91-D88B-4272-ABC4-B1501E20112A}" srcOrd="0" destOrd="0" presId="urn:microsoft.com/office/officeart/2005/8/layout/target2"/>
    <dgm:cxn modelId="{2E2F86E5-048B-42CB-86E6-93E36A238466}" type="presOf" srcId="{CC602B35-072B-4B2C-92FF-94D1F879C76B}" destId="{09C40B37-6811-4864-8172-2605B6497AFA}" srcOrd="0" destOrd="0" presId="urn:microsoft.com/office/officeart/2005/8/layout/target2"/>
    <dgm:cxn modelId="{23B16115-84F4-4F3C-82DF-9301CCB5630D}" srcId="{CC602B35-072B-4B2C-92FF-94D1F879C76B}" destId="{F48337A5-3413-4B51-B09F-57416A41E38D}" srcOrd="0" destOrd="0" parTransId="{58A08A62-8517-4FD1-B88C-E8924212270D}" sibTransId="{AE26D511-47BF-43FE-9E9A-77853DBC7604}"/>
    <dgm:cxn modelId="{7FF79313-03F4-41B2-9B34-AF528FEF9F1D}" type="presParOf" srcId="{09C40B37-6811-4864-8172-2605B6497AFA}" destId="{7B626CE3-0470-4226-92D5-F112BA5C7BF9}" srcOrd="0" destOrd="0" presId="urn:microsoft.com/office/officeart/2005/8/layout/target2"/>
    <dgm:cxn modelId="{647F1D83-A9C7-44D0-8DE4-C482706E87AE}" type="presParOf" srcId="{7B626CE3-0470-4226-92D5-F112BA5C7BF9}" destId="{32DD6A84-EBC8-4074-9371-45334874AED1}" srcOrd="0" destOrd="0" presId="urn:microsoft.com/office/officeart/2005/8/layout/target2"/>
    <dgm:cxn modelId="{3529F852-A716-4654-91B4-79097AD47CD5}" type="presParOf" srcId="{7B626CE3-0470-4226-92D5-F112BA5C7BF9}" destId="{6FBAF2FB-6C85-4F17-A49F-15850B3BFF26}" srcOrd="1" destOrd="0" presId="urn:microsoft.com/office/officeart/2005/8/layout/target2"/>
    <dgm:cxn modelId="{0B230EB7-9A0E-4616-9A2C-DF12B0462379}" type="presParOf" srcId="{6FBAF2FB-6C85-4F17-A49F-15850B3BFF26}" destId="{63462F91-D88B-4272-ABC4-B1501E20112A}" srcOrd="0" destOrd="0" presId="urn:microsoft.com/office/officeart/2005/8/layout/target2"/>
    <dgm:cxn modelId="{4BEDB0E9-3AE4-4CD0-B48D-387184BCF2F5}" type="presParOf" srcId="{6FBAF2FB-6C85-4F17-A49F-15850B3BFF26}" destId="{9DD1C935-87C4-4AEF-8239-930D6BB9C45B}" srcOrd="1" destOrd="0" presId="urn:microsoft.com/office/officeart/2005/8/layout/target2"/>
    <dgm:cxn modelId="{7A5AD7E6-08E1-4976-A2E6-5D1A11A0B62E}" type="presParOf" srcId="{6FBAF2FB-6C85-4F17-A49F-15850B3BFF26}" destId="{805B2F57-2F46-42A8-A904-4BA6B3AFD0F9}" srcOrd="2" destOrd="0" presId="urn:microsoft.com/office/officeart/2005/8/layout/target2"/>
    <dgm:cxn modelId="{B1AA1F62-6132-4D1B-85A3-0B3E45D85AF2}" type="presParOf" srcId="{6FBAF2FB-6C85-4F17-A49F-15850B3BFF26}" destId="{A780B9B5-92AF-41F5-85C7-F98632E74143}" srcOrd="3" destOrd="0" presId="urn:microsoft.com/office/officeart/2005/8/layout/target2"/>
    <dgm:cxn modelId="{EFDBADDD-C609-4EBE-A73D-5630BBDBA9AF}" type="presParOf" srcId="{6FBAF2FB-6C85-4F17-A49F-15850B3BFF26}" destId="{D8F3DE2B-E7AB-4432-B2BD-BFBC7826F5CF}" srcOrd="4" destOrd="0" presId="urn:microsoft.com/office/officeart/2005/8/layout/target2"/>
    <dgm:cxn modelId="{479D5F09-A9FC-4816-AE78-18ABB1A1EF99}" type="presParOf" srcId="{09C40B37-6811-4864-8172-2605B6497AFA}" destId="{1E31E541-2DC9-4BB7-97FD-6373E7BAAC60}" srcOrd="1" destOrd="0" presId="urn:microsoft.com/office/officeart/2005/8/layout/target2"/>
    <dgm:cxn modelId="{10A8B976-AEAB-4B09-BAB6-E0D81529735A}" type="presParOf" srcId="{1E31E541-2DC9-4BB7-97FD-6373E7BAAC60}" destId="{60B6BD8F-30A8-4518-933B-991EF8D3DE88}" srcOrd="0" destOrd="0" presId="urn:microsoft.com/office/officeart/2005/8/layout/target2"/>
    <dgm:cxn modelId="{1FC04998-E686-4634-8EBA-BBB61F5977DA}" type="presParOf" srcId="{1E31E541-2DC9-4BB7-97FD-6373E7BAAC60}" destId="{2167397E-F6FE-486B-823D-39F90325CE43}" srcOrd="1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13EFA71-16C0-43DF-AB09-40315F064A10}" type="doc">
      <dgm:prSet loTypeId="urn:microsoft.com/office/officeart/2005/8/layout/chevron1" loCatId="process" qsTypeId="urn:microsoft.com/office/officeart/2005/8/quickstyle/simple4" qsCatId="simple" csTypeId="urn:microsoft.com/office/officeart/2005/8/colors/accent2_3" csCatId="accent2" phldr="1"/>
      <dgm:spPr/>
    </dgm:pt>
    <dgm:pt modelId="{AFBF665F-5579-4B22-9A70-4B8B185ED185}">
      <dgm:prSet phldrT="[Text]"/>
      <dgm:spPr/>
      <dgm:t>
        <a:bodyPr/>
        <a:lstStyle/>
        <a:p>
          <a:r>
            <a:rPr lang="en-US" dirty="0" err="1" smtClean="0"/>
            <a:t>Definición</a:t>
          </a:r>
          <a:r>
            <a:rPr lang="en-US" dirty="0" smtClean="0"/>
            <a:t> del </a:t>
          </a:r>
          <a:r>
            <a:rPr lang="en-US" dirty="0" err="1" smtClean="0"/>
            <a:t>alcance</a:t>
          </a:r>
          <a:r>
            <a:rPr lang="en-US" dirty="0" smtClean="0"/>
            <a:t> de la </a:t>
          </a:r>
          <a:r>
            <a:rPr lang="en-US" dirty="0" err="1" smtClean="0"/>
            <a:t>recogida</a:t>
          </a:r>
          <a:r>
            <a:rPr lang="en-US" dirty="0" smtClean="0"/>
            <a:t> de </a:t>
          </a:r>
          <a:r>
            <a:rPr lang="en-US" dirty="0" err="1" smtClean="0"/>
            <a:t>datos</a:t>
          </a:r>
          <a:endParaRPr lang="en-US" dirty="0"/>
        </a:p>
      </dgm:t>
    </dgm:pt>
    <dgm:pt modelId="{2DC0D048-78FD-42DA-8273-FE79C00F0F66}" type="parTrans" cxnId="{C38C6E8A-7683-4859-B6F6-3D7A51F3EED5}">
      <dgm:prSet/>
      <dgm:spPr/>
      <dgm:t>
        <a:bodyPr/>
        <a:lstStyle/>
        <a:p>
          <a:endParaRPr lang="en-US"/>
        </a:p>
      </dgm:t>
    </dgm:pt>
    <dgm:pt modelId="{8CE7E95F-ED8D-4275-A613-B4DF5E15D658}" type="sibTrans" cxnId="{C38C6E8A-7683-4859-B6F6-3D7A51F3EED5}">
      <dgm:prSet/>
      <dgm:spPr/>
      <dgm:t>
        <a:bodyPr/>
        <a:lstStyle/>
        <a:p>
          <a:endParaRPr lang="en-US"/>
        </a:p>
      </dgm:t>
    </dgm:pt>
    <dgm:pt modelId="{B606F8EC-ED28-448A-9B4B-F133B0180DDB}">
      <dgm:prSet phldrT="[Text]"/>
      <dgm:spPr/>
      <dgm:t>
        <a:bodyPr/>
        <a:lstStyle/>
        <a:p>
          <a:r>
            <a:rPr lang="en-US" dirty="0" err="1" smtClean="0"/>
            <a:t>Recogida</a:t>
          </a:r>
          <a:r>
            <a:rPr lang="en-US" dirty="0" smtClean="0"/>
            <a:t> de </a:t>
          </a:r>
          <a:r>
            <a:rPr lang="en-US" dirty="0" err="1" smtClean="0"/>
            <a:t>información</a:t>
          </a:r>
          <a:r>
            <a:rPr lang="en-US" dirty="0" smtClean="0"/>
            <a:t> del </a:t>
          </a:r>
          <a:r>
            <a:rPr lang="en-US" dirty="0" err="1" smtClean="0"/>
            <a:t>mercado</a:t>
          </a:r>
          <a:endParaRPr lang="en-US" dirty="0"/>
        </a:p>
      </dgm:t>
    </dgm:pt>
    <dgm:pt modelId="{7E433807-5787-4715-A9BA-1693A730CD1A}" type="parTrans" cxnId="{C369F0BC-43ED-46A1-8E6D-2AAA28830D0A}">
      <dgm:prSet/>
      <dgm:spPr/>
      <dgm:t>
        <a:bodyPr/>
        <a:lstStyle/>
        <a:p>
          <a:endParaRPr lang="en-US"/>
        </a:p>
      </dgm:t>
    </dgm:pt>
    <dgm:pt modelId="{96961C86-36A4-4074-BB89-343C5279EB70}" type="sibTrans" cxnId="{C369F0BC-43ED-46A1-8E6D-2AAA28830D0A}">
      <dgm:prSet/>
      <dgm:spPr/>
      <dgm:t>
        <a:bodyPr/>
        <a:lstStyle/>
        <a:p>
          <a:endParaRPr lang="en-US"/>
        </a:p>
      </dgm:t>
    </dgm:pt>
    <dgm:pt modelId="{3319772F-506B-4677-86D8-578EBDF281F7}">
      <dgm:prSet phldrT="[Text]"/>
      <dgm:spPr/>
      <dgm:t>
        <a:bodyPr/>
        <a:lstStyle/>
        <a:p>
          <a:r>
            <a:rPr lang="en-US" dirty="0" err="1" smtClean="0"/>
            <a:t>Análisis</a:t>
          </a:r>
          <a:r>
            <a:rPr lang="en-US" dirty="0" smtClean="0"/>
            <a:t> de la </a:t>
          </a:r>
          <a:r>
            <a:rPr lang="en-US" dirty="0" err="1" smtClean="0"/>
            <a:t>información</a:t>
          </a:r>
          <a:r>
            <a:rPr lang="en-US" dirty="0" smtClean="0"/>
            <a:t> del </a:t>
          </a:r>
          <a:r>
            <a:rPr lang="en-US" dirty="0" err="1" smtClean="0"/>
            <a:t>mercado</a:t>
          </a:r>
          <a:endParaRPr lang="en-US" dirty="0" smtClean="0"/>
        </a:p>
      </dgm:t>
    </dgm:pt>
    <dgm:pt modelId="{A43C4530-E62A-4B93-8E69-156E0FCBEAD1}" type="parTrans" cxnId="{68F86D5A-5A69-487F-829D-6E45889BA9DB}">
      <dgm:prSet/>
      <dgm:spPr/>
      <dgm:t>
        <a:bodyPr/>
        <a:lstStyle/>
        <a:p>
          <a:endParaRPr lang="en-US"/>
        </a:p>
      </dgm:t>
    </dgm:pt>
    <dgm:pt modelId="{C2515379-24C4-4892-A82E-750A9C29FDEC}" type="sibTrans" cxnId="{68F86D5A-5A69-487F-829D-6E45889BA9DB}">
      <dgm:prSet/>
      <dgm:spPr/>
      <dgm:t>
        <a:bodyPr/>
        <a:lstStyle/>
        <a:p>
          <a:endParaRPr lang="en-US"/>
        </a:p>
      </dgm:t>
    </dgm:pt>
    <dgm:pt modelId="{EAC27CBF-734F-4C4E-98B7-D5EC4DE9B500}">
      <dgm:prSet phldrT="[Text]"/>
      <dgm:spPr/>
      <dgm:t>
        <a:bodyPr/>
        <a:lstStyle/>
        <a:p>
          <a:r>
            <a:rPr lang="en-US" dirty="0" err="1" smtClean="0"/>
            <a:t>Reporte</a:t>
          </a:r>
          <a:r>
            <a:rPr lang="en-US" dirty="0" smtClean="0"/>
            <a:t> de los </a:t>
          </a:r>
          <a:r>
            <a:rPr lang="en-US" dirty="0" err="1" smtClean="0"/>
            <a:t>resultados</a:t>
          </a:r>
          <a:endParaRPr lang="en-US" dirty="0" smtClean="0"/>
        </a:p>
      </dgm:t>
    </dgm:pt>
    <dgm:pt modelId="{4F5D038A-AA91-49CF-88BB-700BE1D9470E}" type="parTrans" cxnId="{9C553D3F-4385-4F44-A18F-274B740E1728}">
      <dgm:prSet/>
      <dgm:spPr/>
      <dgm:t>
        <a:bodyPr/>
        <a:lstStyle/>
        <a:p>
          <a:endParaRPr lang="en-US"/>
        </a:p>
      </dgm:t>
    </dgm:pt>
    <dgm:pt modelId="{B342EF44-6945-4B2F-A4A0-8F4363DC5C54}" type="sibTrans" cxnId="{9C553D3F-4385-4F44-A18F-274B740E1728}">
      <dgm:prSet/>
      <dgm:spPr/>
      <dgm:t>
        <a:bodyPr/>
        <a:lstStyle/>
        <a:p>
          <a:endParaRPr lang="en-US"/>
        </a:p>
      </dgm:t>
    </dgm:pt>
    <dgm:pt modelId="{67CA3CCB-10DF-4F1E-B9BA-022341BC12C3}">
      <dgm:prSet phldrT="[Text]"/>
      <dgm:spPr/>
      <dgm:t>
        <a:bodyPr/>
        <a:lstStyle/>
        <a:p>
          <a:r>
            <a:rPr lang="en-US" dirty="0" err="1" smtClean="0"/>
            <a:t>Monitoreo</a:t>
          </a:r>
          <a:r>
            <a:rPr lang="en-US" dirty="0" smtClean="0"/>
            <a:t> de la </a:t>
          </a:r>
          <a:r>
            <a:rPr lang="en-US" dirty="0" err="1" smtClean="0"/>
            <a:t>evolución</a:t>
          </a:r>
          <a:r>
            <a:rPr lang="en-US" dirty="0" smtClean="0"/>
            <a:t> del </a:t>
          </a:r>
          <a:r>
            <a:rPr lang="en-US" dirty="0" err="1" smtClean="0"/>
            <a:t>mercado</a:t>
          </a:r>
          <a:endParaRPr lang="en-US" dirty="0" smtClean="0"/>
        </a:p>
      </dgm:t>
    </dgm:pt>
    <dgm:pt modelId="{E0C733C7-CF0D-4A22-83A9-22D64C23564F}" type="parTrans" cxnId="{4A815989-0C5B-41C1-9E89-360BDC8880E4}">
      <dgm:prSet/>
      <dgm:spPr/>
      <dgm:t>
        <a:bodyPr/>
        <a:lstStyle/>
        <a:p>
          <a:endParaRPr lang="en-US"/>
        </a:p>
      </dgm:t>
    </dgm:pt>
    <dgm:pt modelId="{C82876DD-DE39-434E-B33B-AFBDBEB19219}" type="sibTrans" cxnId="{4A815989-0C5B-41C1-9E89-360BDC8880E4}">
      <dgm:prSet/>
      <dgm:spPr/>
      <dgm:t>
        <a:bodyPr/>
        <a:lstStyle/>
        <a:p>
          <a:endParaRPr lang="en-US"/>
        </a:p>
      </dgm:t>
    </dgm:pt>
    <dgm:pt modelId="{6F6A8862-FACE-4003-BF61-AE93506F16CF}" type="pres">
      <dgm:prSet presAssocID="{013EFA71-16C0-43DF-AB09-40315F064A10}" presName="Name0" presStyleCnt="0">
        <dgm:presLayoutVars>
          <dgm:dir/>
          <dgm:animLvl val="lvl"/>
          <dgm:resizeHandles val="exact"/>
        </dgm:presLayoutVars>
      </dgm:prSet>
      <dgm:spPr/>
    </dgm:pt>
    <dgm:pt modelId="{2DAA6FC3-7120-4E30-9667-414EBC75BF15}" type="pres">
      <dgm:prSet presAssocID="{AFBF665F-5579-4B22-9A70-4B8B185ED18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7AA840-97BA-47F0-B6E8-F48FDFE38307}" type="pres">
      <dgm:prSet presAssocID="{8CE7E95F-ED8D-4275-A613-B4DF5E15D658}" presName="parTxOnlySpace" presStyleCnt="0"/>
      <dgm:spPr/>
    </dgm:pt>
    <dgm:pt modelId="{76EE6947-0C7A-4928-92FE-6ED2977296BC}" type="pres">
      <dgm:prSet presAssocID="{B606F8EC-ED28-448A-9B4B-F133B0180DD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66FB6E-8581-4D09-8B19-2441281CDC55}" type="pres">
      <dgm:prSet presAssocID="{96961C86-36A4-4074-BB89-343C5279EB70}" presName="parTxOnlySpace" presStyleCnt="0"/>
      <dgm:spPr/>
    </dgm:pt>
    <dgm:pt modelId="{11DDF4FA-C88E-487A-85FE-DA51F2EFBEF2}" type="pres">
      <dgm:prSet presAssocID="{3319772F-506B-4677-86D8-578EBDF281F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9B262-B0BC-43A4-9392-404E14D8D26B}" type="pres">
      <dgm:prSet presAssocID="{C2515379-24C4-4892-A82E-750A9C29FDEC}" presName="parTxOnlySpace" presStyleCnt="0"/>
      <dgm:spPr/>
    </dgm:pt>
    <dgm:pt modelId="{7555037C-23A5-46E5-987A-978E8771DD7C}" type="pres">
      <dgm:prSet presAssocID="{EAC27CBF-734F-4C4E-98B7-D5EC4DE9B50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03CD53-0BEB-480E-9430-C564EA807B90}" type="pres">
      <dgm:prSet presAssocID="{B342EF44-6945-4B2F-A4A0-8F4363DC5C54}" presName="parTxOnlySpace" presStyleCnt="0"/>
      <dgm:spPr/>
    </dgm:pt>
    <dgm:pt modelId="{79F52CB2-27CA-4714-906B-7A28DCA667D9}" type="pres">
      <dgm:prSet presAssocID="{67CA3CCB-10DF-4F1E-B9BA-022341BC12C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676BDD-D2C9-4254-85BC-8ACB09806044}" type="presOf" srcId="{3319772F-506B-4677-86D8-578EBDF281F7}" destId="{11DDF4FA-C88E-487A-85FE-DA51F2EFBEF2}" srcOrd="0" destOrd="0" presId="urn:microsoft.com/office/officeart/2005/8/layout/chevron1"/>
    <dgm:cxn modelId="{6399334D-BAB9-4D4F-8E5F-A0C1A51CB106}" type="presOf" srcId="{B606F8EC-ED28-448A-9B4B-F133B0180DDB}" destId="{76EE6947-0C7A-4928-92FE-6ED2977296BC}" srcOrd="0" destOrd="0" presId="urn:microsoft.com/office/officeart/2005/8/layout/chevron1"/>
    <dgm:cxn modelId="{4A815989-0C5B-41C1-9E89-360BDC8880E4}" srcId="{013EFA71-16C0-43DF-AB09-40315F064A10}" destId="{67CA3CCB-10DF-4F1E-B9BA-022341BC12C3}" srcOrd="4" destOrd="0" parTransId="{E0C733C7-CF0D-4A22-83A9-22D64C23564F}" sibTransId="{C82876DD-DE39-434E-B33B-AFBDBEB19219}"/>
    <dgm:cxn modelId="{30D7DB19-CB8C-4CF9-877E-35CF66E0F3E6}" type="presOf" srcId="{AFBF665F-5579-4B22-9A70-4B8B185ED185}" destId="{2DAA6FC3-7120-4E30-9667-414EBC75BF15}" srcOrd="0" destOrd="0" presId="urn:microsoft.com/office/officeart/2005/8/layout/chevron1"/>
    <dgm:cxn modelId="{9C553D3F-4385-4F44-A18F-274B740E1728}" srcId="{013EFA71-16C0-43DF-AB09-40315F064A10}" destId="{EAC27CBF-734F-4C4E-98B7-D5EC4DE9B500}" srcOrd="3" destOrd="0" parTransId="{4F5D038A-AA91-49CF-88BB-700BE1D9470E}" sibTransId="{B342EF44-6945-4B2F-A4A0-8F4363DC5C54}"/>
    <dgm:cxn modelId="{ECA2B6FC-CF9A-4071-9EA1-DE7C1F8A4127}" type="presOf" srcId="{EAC27CBF-734F-4C4E-98B7-D5EC4DE9B500}" destId="{7555037C-23A5-46E5-987A-978E8771DD7C}" srcOrd="0" destOrd="0" presId="urn:microsoft.com/office/officeart/2005/8/layout/chevron1"/>
    <dgm:cxn modelId="{C369F0BC-43ED-46A1-8E6D-2AAA28830D0A}" srcId="{013EFA71-16C0-43DF-AB09-40315F064A10}" destId="{B606F8EC-ED28-448A-9B4B-F133B0180DDB}" srcOrd="1" destOrd="0" parTransId="{7E433807-5787-4715-A9BA-1693A730CD1A}" sibTransId="{96961C86-36A4-4074-BB89-343C5279EB70}"/>
    <dgm:cxn modelId="{4F581054-9410-4558-99BA-600FE5C1AD0C}" type="presOf" srcId="{67CA3CCB-10DF-4F1E-B9BA-022341BC12C3}" destId="{79F52CB2-27CA-4714-906B-7A28DCA667D9}" srcOrd="0" destOrd="0" presId="urn:microsoft.com/office/officeart/2005/8/layout/chevron1"/>
    <dgm:cxn modelId="{68F86D5A-5A69-487F-829D-6E45889BA9DB}" srcId="{013EFA71-16C0-43DF-AB09-40315F064A10}" destId="{3319772F-506B-4677-86D8-578EBDF281F7}" srcOrd="2" destOrd="0" parTransId="{A43C4530-E62A-4B93-8E69-156E0FCBEAD1}" sibTransId="{C2515379-24C4-4892-A82E-750A9C29FDEC}"/>
    <dgm:cxn modelId="{C38C6E8A-7683-4859-B6F6-3D7A51F3EED5}" srcId="{013EFA71-16C0-43DF-AB09-40315F064A10}" destId="{AFBF665F-5579-4B22-9A70-4B8B185ED185}" srcOrd="0" destOrd="0" parTransId="{2DC0D048-78FD-42DA-8273-FE79C00F0F66}" sibTransId="{8CE7E95F-ED8D-4275-A613-B4DF5E15D658}"/>
    <dgm:cxn modelId="{4D6C5D15-B1A7-4256-8525-DCF8D6A34212}" type="presOf" srcId="{013EFA71-16C0-43DF-AB09-40315F064A10}" destId="{6F6A8862-FACE-4003-BF61-AE93506F16CF}" srcOrd="0" destOrd="0" presId="urn:microsoft.com/office/officeart/2005/8/layout/chevron1"/>
    <dgm:cxn modelId="{F3B74138-F57E-4523-A9A0-B8EE6CFE9662}" type="presParOf" srcId="{6F6A8862-FACE-4003-BF61-AE93506F16CF}" destId="{2DAA6FC3-7120-4E30-9667-414EBC75BF15}" srcOrd="0" destOrd="0" presId="urn:microsoft.com/office/officeart/2005/8/layout/chevron1"/>
    <dgm:cxn modelId="{125962D7-902F-4893-B54B-07CFDD8F85A0}" type="presParOf" srcId="{6F6A8862-FACE-4003-BF61-AE93506F16CF}" destId="{7C7AA840-97BA-47F0-B6E8-F48FDFE38307}" srcOrd="1" destOrd="0" presId="urn:microsoft.com/office/officeart/2005/8/layout/chevron1"/>
    <dgm:cxn modelId="{DB0A1A1B-AE03-4E6C-ADE9-3B02E64349E1}" type="presParOf" srcId="{6F6A8862-FACE-4003-BF61-AE93506F16CF}" destId="{76EE6947-0C7A-4928-92FE-6ED2977296BC}" srcOrd="2" destOrd="0" presId="urn:microsoft.com/office/officeart/2005/8/layout/chevron1"/>
    <dgm:cxn modelId="{D8DAF1CE-BC08-430F-AD29-CD0DA87C2901}" type="presParOf" srcId="{6F6A8862-FACE-4003-BF61-AE93506F16CF}" destId="{3D66FB6E-8581-4D09-8B19-2441281CDC55}" srcOrd="3" destOrd="0" presId="urn:microsoft.com/office/officeart/2005/8/layout/chevron1"/>
    <dgm:cxn modelId="{6E472716-CB0A-403F-A9A5-AFF09160B124}" type="presParOf" srcId="{6F6A8862-FACE-4003-BF61-AE93506F16CF}" destId="{11DDF4FA-C88E-487A-85FE-DA51F2EFBEF2}" srcOrd="4" destOrd="0" presId="urn:microsoft.com/office/officeart/2005/8/layout/chevron1"/>
    <dgm:cxn modelId="{5F86FEDC-C1C0-4853-8A58-49219EEBAFC4}" type="presParOf" srcId="{6F6A8862-FACE-4003-BF61-AE93506F16CF}" destId="{CC19B262-B0BC-43A4-9392-404E14D8D26B}" srcOrd="5" destOrd="0" presId="urn:microsoft.com/office/officeart/2005/8/layout/chevron1"/>
    <dgm:cxn modelId="{C68B792F-FE0E-4004-944F-20A107E94A8F}" type="presParOf" srcId="{6F6A8862-FACE-4003-BF61-AE93506F16CF}" destId="{7555037C-23A5-46E5-987A-978E8771DD7C}" srcOrd="6" destOrd="0" presId="urn:microsoft.com/office/officeart/2005/8/layout/chevron1"/>
    <dgm:cxn modelId="{6F385086-7543-4EDF-98F7-0C300A223470}" type="presParOf" srcId="{6F6A8862-FACE-4003-BF61-AE93506F16CF}" destId="{2903CD53-0BEB-480E-9430-C564EA807B90}" srcOrd="7" destOrd="0" presId="urn:microsoft.com/office/officeart/2005/8/layout/chevron1"/>
    <dgm:cxn modelId="{2D43CB6D-AA71-4263-A176-3353D8D3D568}" type="presParOf" srcId="{6F6A8862-FACE-4003-BF61-AE93506F16CF}" destId="{79F52CB2-27CA-4714-906B-7A28DCA667D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A9EF2-10B8-4061-BBFA-1323F74D4580}">
      <dsp:nvSpPr>
        <dsp:cNvPr id="0" name=""/>
        <dsp:cNvSpPr/>
      </dsp:nvSpPr>
      <dsp:spPr>
        <a:xfrm>
          <a:off x="3178716" y="2325972"/>
          <a:ext cx="1950752" cy="1950752"/>
        </a:xfrm>
        <a:prstGeom prst="ellips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57150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Rol</a:t>
          </a:r>
          <a:r>
            <a:rPr lang="en-US" sz="1500" kern="1200" dirty="0" smtClean="0"/>
            <a:t> fundamental </a:t>
          </a:r>
          <a:r>
            <a:rPr lang="en-US" sz="1500" kern="1200" dirty="0" err="1" smtClean="0"/>
            <a:t>para</a:t>
          </a:r>
          <a:r>
            <a:rPr lang="en-US" sz="1500" kern="1200" dirty="0" smtClean="0"/>
            <a:t> los </a:t>
          </a:r>
          <a:r>
            <a:rPr lang="en-US" sz="1500" kern="1200" dirty="0" err="1" smtClean="0"/>
            <a:t>MdV</a:t>
          </a:r>
          <a:r>
            <a:rPr lang="en-US" sz="1500" kern="1200" dirty="0" smtClean="0"/>
            <a:t>: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- </a:t>
          </a:r>
          <a:r>
            <a:rPr lang="en-US" sz="1500" kern="1200" dirty="0" err="1" smtClean="0"/>
            <a:t>Compra</a:t>
          </a:r>
          <a:endParaRPr lang="en-US" sz="1500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- </a:t>
          </a:r>
          <a:r>
            <a:rPr lang="en-US" sz="1500" kern="1200" dirty="0" err="1" smtClean="0"/>
            <a:t>Venta</a:t>
          </a:r>
          <a:endParaRPr lang="en-US" sz="1500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- </a:t>
          </a:r>
          <a:r>
            <a:rPr lang="en-US" sz="1500" kern="1200" dirty="0" err="1" smtClean="0"/>
            <a:t>Empleo</a:t>
          </a:r>
          <a:endParaRPr lang="es-ES" sz="1500" kern="1200" dirty="0"/>
        </a:p>
      </dsp:txBody>
      <dsp:txXfrm>
        <a:off x="3464397" y="2611653"/>
        <a:ext cx="1379390" cy="1379390"/>
      </dsp:txXfrm>
    </dsp:sp>
    <dsp:sp modelId="{A1D9AB4C-6D8F-4AF4-80E7-1E01740B7414}">
      <dsp:nvSpPr>
        <dsp:cNvPr id="0" name=""/>
        <dsp:cNvSpPr/>
      </dsp:nvSpPr>
      <dsp:spPr>
        <a:xfrm rot="12132321">
          <a:off x="1596714" y="2311513"/>
          <a:ext cx="1627003" cy="555964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749963-4776-4D86-BF6D-6C6D7ABBC977}">
      <dsp:nvSpPr>
        <dsp:cNvPr id="0" name=""/>
        <dsp:cNvSpPr/>
      </dsp:nvSpPr>
      <dsp:spPr>
        <a:xfrm>
          <a:off x="730439" y="1540765"/>
          <a:ext cx="1853215" cy="148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Afectados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por</a:t>
          </a:r>
          <a:r>
            <a:rPr lang="en-US" sz="2400" kern="1200" dirty="0" smtClean="0"/>
            <a:t> el </a:t>
          </a:r>
          <a:r>
            <a:rPr lang="en-US" sz="2400" kern="1200" dirty="0" err="1" smtClean="0"/>
            <a:t>desastre</a:t>
          </a:r>
          <a:endParaRPr lang="es-ES" sz="2400" kern="1200" dirty="0"/>
        </a:p>
      </dsp:txBody>
      <dsp:txXfrm>
        <a:off x="773862" y="1584188"/>
        <a:ext cx="1766369" cy="1395726"/>
      </dsp:txXfrm>
    </dsp:sp>
    <dsp:sp modelId="{8958EC47-0597-4032-88BA-79DFDC4A0F45}">
      <dsp:nvSpPr>
        <dsp:cNvPr id="0" name=""/>
        <dsp:cNvSpPr/>
      </dsp:nvSpPr>
      <dsp:spPr>
        <a:xfrm rot="20219071">
          <a:off x="5073057" y="2305501"/>
          <a:ext cx="1541900" cy="555964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A1CFDD-D6DA-4751-99E4-9339A1AEDDF0}">
      <dsp:nvSpPr>
        <dsp:cNvPr id="0" name=""/>
        <dsp:cNvSpPr/>
      </dsp:nvSpPr>
      <dsp:spPr>
        <a:xfrm>
          <a:off x="5626982" y="1540771"/>
          <a:ext cx="1853215" cy="148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Afectados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por</a:t>
          </a:r>
          <a:r>
            <a:rPr lang="en-US" sz="2400" kern="1200" dirty="0" smtClean="0"/>
            <a:t> la </a:t>
          </a:r>
          <a:r>
            <a:rPr lang="en-US" sz="2400" kern="1200" dirty="0" err="1" smtClean="0"/>
            <a:t>respuesta</a:t>
          </a:r>
          <a:endParaRPr lang="es-ES" sz="2400" kern="1200" dirty="0"/>
        </a:p>
      </dsp:txBody>
      <dsp:txXfrm>
        <a:off x="5670405" y="1584194"/>
        <a:ext cx="1766369" cy="1395726"/>
      </dsp:txXfrm>
    </dsp:sp>
    <dsp:sp modelId="{2BE1865B-171A-4C23-8A72-DABAD87F7192}">
      <dsp:nvSpPr>
        <dsp:cNvPr id="0" name=""/>
        <dsp:cNvSpPr/>
      </dsp:nvSpPr>
      <dsp:spPr>
        <a:xfrm rot="16159054">
          <a:off x="3411544" y="1242810"/>
          <a:ext cx="1442680" cy="555964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E3AAE-8C89-42C3-BCFE-0FDAE1042870}">
      <dsp:nvSpPr>
        <dsp:cNvPr id="0" name=""/>
        <dsp:cNvSpPr/>
      </dsp:nvSpPr>
      <dsp:spPr>
        <a:xfrm>
          <a:off x="2602636" y="244635"/>
          <a:ext cx="3043312" cy="110973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Formar</a:t>
          </a:r>
          <a:r>
            <a:rPr lang="en-US" sz="2400" kern="1200" dirty="0" smtClean="0"/>
            <a:t> parte de la </a:t>
          </a:r>
          <a:r>
            <a:rPr lang="en-US" sz="2400" kern="1200" dirty="0" err="1" smtClean="0"/>
            <a:t>respuesta</a:t>
          </a:r>
          <a:endParaRPr lang="es-ES" sz="2400" kern="1200" dirty="0"/>
        </a:p>
      </dsp:txBody>
      <dsp:txXfrm>
        <a:off x="2635139" y="277138"/>
        <a:ext cx="2978306" cy="104472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A6FC3-7120-4E30-9667-414EBC75BF15}">
      <dsp:nvSpPr>
        <dsp:cNvPr id="0" name=""/>
        <dsp:cNvSpPr/>
      </dsp:nvSpPr>
      <dsp:spPr>
        <a:xfrm>
          <a:off x="200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57150">
          <a:solidFill>
            <a:srgbClr val="FFC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Definición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alcance</a:t>
          </a:r>
          <a:r>
            <a:rPr lang="en-US" sz="1200" kern="1200" dirty="0" smtClean="0"/>
            <a:t> de la </a:t>
          </a:r>
          <a:r>
            <a:rPr lang="en-US" sz="1200" kern="1200" dirty="0" err="1" smtClean="0"/>
            <a:t>recogida</a:t>
          </a:r>
          <a:r>
            <a:rPr lang="en-US" sz="1200" kern="1200" dirty="0" smtClean="0"/>
            <a:t> de </a:t>
          </a:r>
          <a:r>
            <a:rPr lang="en-US" sz="1200" kern="1200" dirty="0" err="1" smtClean="0"/>
            <a:t>datos</a:t>
          </a:r>
          <a:endParaRPr lang="en-US" sz="1200" kern="1200" dirty="0"/>
        </a:p>
      </dsp:txBody>
      <dsp:txXfrm>
        <a:off x="359190" y="305187"/>
        <a:ext cx="1071554" cy="714368"/>
      </dsp:txXfrm>
    </dsp:sp>
    <dsp:sp modelId="{76EE6947-0C7A-4928-92FE-6ED2977296BC}">
      <dsp:nvSpPr>
        <dsp:cNvPr id="0" name=""/>
        <dsp:cNvSpPr/>
      </dsp:nvSpPr>
      <dsp:spPr>
        <a:xfrm>
          <a:off x="160933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8968"/>
                <a:satOff val="-1006"/>
                <a:lumOff val="642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8968"/>
                <a:satOff val="-1006"/>
                <a:lumOff val="642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8968"/>
                <a:satOff val="-1006"/>
                <a:lumOff val="642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Recogida</a:t>
          </a:r>
          <a:r>
            <a:rPr lang="en-US" sz="1200" kern="1200" dirty="0" smtClean="0"/>
            <a:t> de </a:t>
          </a:r>
          <a:r>
            <a:rPr lang="en-US" sz="1200" kern="1200" dirty="0" err="1" smtClean="0"/>
            <a:t>información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mercado</a:t>
          </a:r>
          <a:endParaRPr lang="en-US" sz="1200" kern="1200" dirty="0"/>
        </a:p>
      </dsp:txBody>
      <dsp:txXfrm>
        <a:off x="1966520" y="305187"/>
        <a:ext cx="1071554" cy="714368"/>
      </dsp:txXfrm>
    </dsp:sp>
    <dsp:sp modelId="{11DDF4FA-C88E-487A-85FE-DA51F2EFBEF2}">
      <dsp:nvSpPr>
        <dsp:cNvPr id="0" name=""/>
        <dsp:cNvSpPr/>
      </dsp:nvSpPr>
      <dsp:spPr>
        <a:xfrm>
          <a:off x="321666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17936"/>
                <a:satOff val="-2012"/>
                <a:lumOff val="1284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17936"/>
                <a:satOff val="-2012"/>
                <a:lumOff val="1284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17936"/>
                <a:satOff val="-2012"/>
                <a:lumOff val="1284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Análisis</a:t>
          </a:r>
          <a:r>
            <a:rPr lang="en-US" sz="1200" kern="1200" dirty="0" smtClean="0"/>
            <a:t> de la </a:t>
          </a:r>
          <a:r>
            <a:rPr lang="en-US" sz="1200" kern="1200" dirty="0" err="1" smtClean="0"/>
            <a:t>información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mercado</a:t>
          </a:r>
          <a:endParaRPr lang="en-US" sz="1200" kern="1200" dirty="0" smtClean="0"/>
        </a:p>
      </dsp:txBody>
      <dsp:txXfrm>
        <a:off x="3573850" y="305187"/>
        <a:ext cx="1071554" cy="714368"/>
      </dsp:txXfrm>
    </dsp:sp>
    <dsp:sp modelId="{7555037C-23A5-46E5-987A-978E8771DD7C}">
      <dsp:nvSpPr>
        <dsp:cNvPr id="0" name=""/>
        <dsp:cNvSpPr/>
      </dsp:nvSpPr>
      <dsp:spPr>
        <a:xfrm>
          <a:off x="482399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26904"/>
                <a:satOff val="-3018"/>
                <a:lumOff val="1926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26904"/>
                <a:satOff val="-3018"/>
                <a:lumOff val="1926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26904"/>
                <a:satOff val="-3018"/>
                <a:lumOff val="1926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Reporte</a:t>
          </a:r>
          <a:r>
            <a:rPr lang="en-US" sz="1200" kern="1200" dirty="0" smtClean="0"/>
            <a:t> de los </a:t>
          </a:r>
          <a:r>
            <a:rPr lang="en-US" sz="1200" kern="1200" dirty="0" err="1" smtClean="0"/>
            <a:t>resultados</a:t>
          </a:r>
          <a:endParaRPr lang="en-US" sz="1200" kern="1200" dirty="0" smtClean="0"/>
        </a:p>
      </dsp:txBody>
      <dsp:txXfrm>
        <a:off x="5181180" y="305187"/>
        <a:ext cx="1071554" cy="714368"/>
      </dsp:txXfrm>
    </dsp:sp>
    <dsp:sp modelId="{79F52CB2-27CA-4714-906B-7A28DCA667D9}">
      <dsp:nvSpPr>
        <dsp:cNvPr id="0" name=""/>
        <dsp:cNvSpPr/>
      </dsp:nvSpPr>
      <dsp:spPr>
        <a:xfrm>
          <a:off x="6431327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35872"/>
                <a:satOff val="-4024"/>
                <a:lumOff val="2568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Monitoreo</a:t>
          </a:r>
          <a:r>
            <a:rPr lang="en-US" sz="1200" kern="1200" dirty="0" smtClean="0"/>
            <a:t> de la </a:t>
          </a:r>
          <a:r>
            <a:rPr lang="en-US" sz="1200" kern="1200" dirty="0" err="1" smtClean="0"/>
            <a:t>evolución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mercado</a:t>
          </a:r>
          <a:endParaRPr lang="en-US" sz="1200" kern="1200" dirty="0" smtClean="0"/>
        </a:p>
      </dsp:txBody>
      <dsp:txXfrm>
        <a:off x="6788511" y="305187"/>
        <a:ext cx="1071554" cy="71436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A6FC3-7120-4E30-9667-414EBC75BF15}">
      <dsp:nvSpPr>
        <dsp:cNvPr id="0" name=""/>
        <dsp:cNvSpPr/>
      </dsp:nvSpPr>
      <dsp:spPr>
        <a:xfrm>
          <a:off x="200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Definición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alcance</a:t>
          </a:r>
          <a:r>
            <a:rPr lang="en-US" sz="1200" kern="1200" dirty="0" smtClean="0"/>
            <a:t> de la </a:t>
          </a:r>
          <a:r>
            <a:rPr lang="en-US" sz="1200" kern="1200" dirty="0" err="1" smtClean="0"/>
            <a:t>recogida</a:t>
          </a:r>
          <a:r>
            <a:rPr lang="en-US" sz="1200" kern="1200" dirty="0" smtClean="0"/>
            <a:t> de </a:t>
          </a:r>
          <a:r>
            <a:rPr lang="en-US" sz="1200" kern="1200" dirty="0" err="1" smtClean="0"/>
            <a:t>datos</a:t>
          </a:r>
          <a:endParaRPr lang="en-US" sz="1200" kern="1200" dirty="0"/>
        </a:p>
      </dsp:txBody>
      <dsp:txXfrm>
        <a:off x="359190" y="305187"/>
        <a:ext cx="1071554" cy="714368"/>
      </dsp:txXfrm>
    </dsp:sp>
    <dsp:sp modelId="{76EE6947-0C7A-4928-92FE-6ED2977296BC}">
      <dsp:nvSpPr>
        <dsp:cNvPr id="0" name=""/>
        <dsp:cNvSpPr/>
      </dsp:nvSpPr>
      <dsp:spPr>
        <a:xfrm>
          <a:off x="160933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8968"/>
                <a:satOff val="-1006"/>
                <a:lumOff val="642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8968"/>
                <a:satOff val="-1006"/>
                <a:lumOff val="642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8968"/>
                <a:satOff val="-1006"/>
                <a:lumOff val="6420"/>
                <a:alphaOff val="0"/>
                <a:shade val="94000"/>
                <a:satMod val="135000"/>
              </a:schemeClr>
            </a:gs>
          </a:gsLst>
          <a:lin ang="16200000" scaled="0"/>
        </a:gradFill>
        <a:ln w="57150">
          <a:solidFill>
            <a:srgbClr val="FFC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Recogida</a:t>
          </a:r>
          <a:r>
            <a:rPr lang="en-US" sz="1200" kern="1200" dirty="0" smtClean="0"/>
            <a:t> de </a:t>
          </a:r>
          <a:r>
            <a:rPr lang="en-US" sz="1200" kern="1200" dirty="0" err="1" smtClean="0"/>
            <a:t>información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mercado</a:t>
          </a:r>
          <a:endParaRPr lang="en-US" sz="1200" kern="1200" dirty="0"/>
        </a:p>
      </dsp:txBody>
      <dsp:txXfrm>
        <a:off x="1966520" y="305187"/>
        <a:ext cx="1071554" cy="714368"/>
      </dsp:txXfrm>
    </dsp:sp>
    <dsp:sp modelId="{11DDF4FA-C88E-487A-85FE-DA51F2EFBEF2}">
      <dsp:nvSpPr>
        <dsp:cNvPr id="0" name=""/>
        <dsp:cNvSpPr/>
      </dsp:nvSpPr>
      <dsp:spPr>
        <a:xfrm>
          <a:off x="321666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17936"/>
                <a:satOff val="-2012"/>
                <a:lumOff val="1284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17936"/>
                <a:satOff val="-2012"/>
                <a:lumOff val="1284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17936"/>
                <a:satOff val="-2012"/>
                <a:lumOff val="1284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Análisis</a:t>
          </a:r>
          <a:r>
            <a:rPr lang="en-US" sz="1200" kern="1200" dirty="0" smtClean="0"/>
            <a:t> de la </a:t>
          </a:r>
          <a:r>
            <a:rPr lang="en-US" sz="1200" kern="1200" dirty="0" err="1" smtClean="0"/>
            <a:t>información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mercado</a:t>
          </a:r>
          <a:endParaRPr lang="en-US" sz="1200" kern="1200" dirty="0" smtClean="0"/>
        </a:p>
      </dsp:txBody>
      <dsp:txXfrm>
        <a:off x="3573850" y="305187"/>
        <a:ext cx="1071554" cy="714368"/>
      </dsp:txXfrm>
    </dsp:sp>
    <dsp:sp modelId="{7555037C-23A5-46E5-987A-978E8771DD7C}">
      <dsp:nvSpPr>
        <dsp:cNvPr id="0" name=""/>
        <dsp:cNvSpPr/>
      </dsp:nvSpPr>
      <dsp:spPr>
        <a:xfrm>
          <a:off x="482399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26904"/>
                <a:satOff val="-3018"/>
                <a:lumOff val="1926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26904"/>
                <a:satOff val="-3018"/>
                <a:lumOff val="1926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26904"/>
                <a:satOff val="-3018"/>
                <a:lumOff val="1926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Reporte</a:t>
          </a:r>
          <a:r>
            <a:rPr lang="en-US" sz="1200" kern="1200" dirty="0" smtClean="0"/>
            <a:t> de los </a:t>
          </a:r>
          <a:r>
            <a:rPr lang="en-US" sz="1200" kern="1200" dirty="0" err="1" smtClean="0"/>
            <a:t>resultados</a:t>
          </a:r>
          <a:endParaRPr lang="en-US" sz="1200" kern="1200" dirty="0" smtClean="0"/>
        </a:p>
      </dsp:txBody>
      <dsp:txXfrm>
        <a:off x="5181180" y="305187"/>
        <a:ext cx="1071554" cy="714368"/>
      </dsp:txXfrm>
    </dsp:sp>
    <dsp:sp modelId="{79F52CB2-27CA-4714-906B-7A28DCA667D9}">
      <dsp:nvSpPr>
        <dsp:cNvPr id="0" name=""/>
        <dsp:cNvSpPr/>
      </dsp:nvSpPr>
      <dsp:spPr>
        <a:xfrm>
          <a:off x="6431327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35872"/>
                <a:satOff val="-4024"/>
                <a:lumOff val="2568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Monitoreo</a:t>
          </a:r>
          <a:r>
            <a:rPr lang="en-US" sz="1200" kern="1200" dirty="0" smtClean="0"/>
            <a:t> de la </a:t>
          </a:r>
          <a:r>
            <a:rPr lang="en-US" sz="1200" kern="1200" dirty="0" err="1" smtClean="0"/>
            <a:t>evolución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mercado</a:t>
          </a:r>
          <a:endParaRPr lang="en-US" sz="1200" kern="1200" dirty="0" smtClean="0"/>
        </a:p>
      </dsp:txBody>
      <dsp:txXfrm>
        <a:off x="6788511" y="305187"/>
        <a:ext cx="1071554" cy="71436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A6FC3-7120-4E30-9667-414EBC75BF15}">
      <dsp:nvSpPr>
        <dsp:cNvPr id="0" name=""/>
        <dsp:cNvSpPr/>
      </dsp:nvSpPr>
      <dsp:spPr>
        <a:xfrm>
          <a:off x="200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Definición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alcance</a:t>
          </a:r>
          <a:r>
            <a:rPr lang="en-US" sz="1200" kern="1200" dirty="0" smtClean="0"/>
            <a:t> de la </a:t>
          </a:r>
          <a:r>
            <a:rPr lang="en-US" sz="1200" kern="1200" dirty="0" err="1" smtClean="0"/>
            <a:t>recogida</a:t>
          </a:r>
          <a:r>
            <a:rPr lang="en-US" sz="1200" kern="1200" dirty="0" smtClean="0"/>
            <a:t> de </a:t>
          </a:r>
          <a:r>
            <a:rPr lang="en-US" sz="1200" kern="1200" dirty="0" err="1" smtClean="0"/>
            <a:t>datos</a:t>
          </a:r>
          <a:endParaRPr lang="en-US" sz="1200" kern="1200" dirty="0"/>
        </a:p>
      </dsp:txBody>
      <dsp:txXfrm>
        <a:off x="359190" y="305187"/>
        <a:ext cx="1071554" cy="714368"/>
      </dsp:txXfrm>
    </dsp:sp>
    <dsp:sp modelId="{76EE6947-0C7A-4928-92FE-6ED2977296BC}">
      <dsp:nvSpPr>
        <dsp:cNvPr id="0" name=""/>
        <dsp:cNvSpPr/>
      </dsp:nvSpPr>
      <dsp:spPr>
        <a:xfrm>
          <a:off x="160933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8968"/>
                <a:satOff val="-1006"/>
                <a:lumOff val="642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8968"/>
                <a:satOff val="-1006"/>
                <a:lumOff val="642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8968"/>
                <a:satOff val="-1006"/>
                <a:lumOff val="642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Recogida</a:t>
          </a:r>
          <a:r>
            <a:rPr lang="en-US" sz="1200" kern="1200" dirty="0" smtClean="0"/>
            <a:t> de </a:t>
          </a:r>
          <a:r>
            <a:rPr lang="en-US" sz="1200" kern="1200" dirty="0" err="1" smtClean="0"/>
            <a:t>información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mercado</a:t>
          </a:r>
          <a:endParaRPr lang="en-US" sz="1200" kern="1200" dirty="0"/>
        </a:p>
      </dsp:txBody>
      <dsp:txXfrm>
        <a:off x="1966520" y="305187"/>
        <a:ext cx="1071554" cy="714368"/>
      </dsp:txXfrm>
    </dsp:sp>
    <dsp:sp modelId="{11DDF4FA-C88E-487A-85FE-DA51F2EFBEF2}">
      <dsp:nvSpPr>
        <dsp:cNvPr id="0" name=""/>
        <dsp:cNvSpPr/>
      </dsp:nvSpPr>
      <dsp:spPr>
        <a:xfrm>
          <a:off x="321666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17936"/>
                <a:satOff val="-2012"/>
                <a:lumOff val="1284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17936"/>
                <a:satOff val="-2012"/>
                <a:lumOff val="1284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17936"/>
                <a:satOff val="-2012"/>
                <a:lumOff val="12840"/>
                <a:alphaOff val="0"/>
                <a:shade val="94000"/>
                <a:satMod val="135000"/>
              </a:schemeClr>
            </a:gs>
          </a:gsLst>
          <a:lin ang="16200000" scaled="0"/>
        </a:gradFill>
        <a:ln w="57150">
          <a:solidFill>
            <a:srgbClr val="FFC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Análisis</a:t>
          </a:r>
          <a:r>
            <a:rPr lang="en-US" sz="1200" kern="1200" dirty="0" smtClean="0"/>
            <a:t> de la </a:t>
          </a:r>
          <a:r>
            <a:rPr lang="en-US" sz="1200" kern="1200" dirty="0" err="1" smtClean="0"/>
            <a:t>información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mercado</a:t>
          </a:r>
          <a:endParaRPr lang="en-US" sz="1200" kern="1200" dirty="0" smtClean="0"/>
        </a:p>
      </dsp:txBody>
      <dsp:txXfrm>
        <a:off x="3573850" y="305187"/>
        <a:ext cx="1071554" cy="714368"/>
      </dsp:txXfrm>
    </dsp:sp>
    <dsp:sp modelId="{7555037C-23A5-46E5-987A-978E8771DD7C}">
      <dsp:nvSpPr>
        <dsp:cNvPr id="0" name=""/>
        <dsp:cNvSpPr/>
      </dsp:nvSpPr>
      <dsp:spPr>
        <a:xfrm>
          <a:off x="482399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26904"/>
                <a:satOff val="-3018"/>
                <a:lumOff val="1926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26904"/>
                <a:satOff val="-3018"/>
                <a:lumOff val="1926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26904"/>
                <a:satOff val="-3018"/>
                <a:lumOff val="1926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Reporte</a:t>
          </a:r>
          <a:r>
            <a:rPr lang="en-US" sz="1200" kern="1200" dirty="0" smtClean="0"/>
            <a:t> de los </a:t>
          </a:r>
          <a:r>
            <a:rPr lang="en-US" sz="1200" kern="1200" dirty="0" err="1" smtClean="0"/>
            <a:t>resultados</a:t>
          </a:r>
          <a:endParaRPr lang="en-US" sz="1200" kern="1200" dirty="0" smtClean="0"/>
        </a:p>
      </dsp:txBody>
      <dsp:txXfrm>
        <a:off x="5181180" y="305187"/>
        <a:ext cx="1071554" cy="714368"/>
      </dsp:txXfrm>
    </dsp:sp>
    <dsp:sp modelId="{79F52CB2-27CA-4714-906B-7A28DCA667D9}">
      <dsp:nvSpPr>
        <dsp:cNvPr id="0" name=""/>
        <dsp:cNvSpPr/>
      </dsp:nvSpPr>
      <dsp:spPr>
        <a:xfrm>
          <a:off x="6431327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35872"/>
                <a:satOff val="-4024"/>
                <a:lumOff val="2568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Monitoreo</a:t>
          </a:r>
          <a:r>
            <a:rPr lang="en-US" sz="1200" kern="1200" dirty="0" smtClean="0"/>
            <a:t> de la </a:t>
          </a:r>
          <a:r>
            <a:rPr lang="en-US" sz="1200" kern="1200" dirty="0" err="1" smtClean="0"/>
            <a:t>evolución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mercado</a:t>
          </a:r>
          <a:endParaRPr lang="en-US" sz="1200" kern="1200" dirty="0" smtClean="0"/>
        </a:p>
      </dsp:txBody>
      <dsp:txXfrm>
        <a:off x="6788511" y="305187"/>
        <a:ext cx="1071554" cy="71436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A6FC3-7120-4E30-9667-414EBC75BF15}">
      <dsp:nvSpPr>
        <dsp:cNvPr id="0" name=""/>
        <dsp:cNvSpPr/>
      </dsp:nvSpPr>
      <dsp:spPr>
        <a:xfrm>
          <a:off x="200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Definición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alcance</a:t>
          </a:r>
          <a:r>
            <a:rPr lang="en-US" sz="1200" kern="1200" dirty="0" smtClean="0"/>
            <a:t> de la </a:t>
          </a:r>
          <a:r>
            <a:rPr lang="en-US" sz="1200" kern="1200" dirty="0" err="1" smtClean="0"/>
            <a:t>recogida</a:t>
          </a:r>
          <a:r>
            <a:rPr lang="en-US" sz="1200" kern="1200" dirty="0" smtClean="0"/>
            <a:t> de </a:t>
          </a:r>
          <a:r>
            <a:rPr lang="en-US" sz="1200" kern="1200" dirty="0" err="1" smtClean="0"/>
            <a:t>datos</a:t>
          </a:r>
          <a:endParaRPr lang="en-US" sz="1200" kern="1200" dirty="0"/>
        </a:p>
      </dsp:txBody>
      <dsp:txXfrm>
        <a:off x="359190" y="305187"/>
        <a:ext cx="1071554" cy="714368"/>
      </dsp:txXfrm>
    </dsp:sp>
    <dsp:sp modelId="{76EE6947-0C7A-4928-92FE-6ED2977296BC}">
      <dsp:nvSpPr>
        <dsp:cNvPr id="0" name=""/>
        <dsp:cNvSpPr/>
      </dsp:nvSpPr>
      <dsp:spPr>
        <a:xfrm>
          <a:off x="160933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8968"/>
                <a:satOff val="-1006"/>
                <a:lumOff val="642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8968"/>
                <a:satOff val="-1006"/>
                <a:lumOff val="642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8968"/>
                <a:satOff val="-1006"/>
                <a:lumOff val="642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Recogida</a:t>
          </a:r>
          <a:r>
            <a:rPr lang="en-US" sz="1200" kern="1200" dirty="0" smtClean="0"/>
            <a:t> de </a:t>
          </a:r>
          <a:r>
            <a:rPr lang="en-US" sz="1200" kern="1200" dirty="0" err="1" smtClean="0"/>
            <a:t>información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mercado</a:t>
          </a:r>
          <a:endParaRPr lang="en-US" sz="1200" kern="1200" dirty="0"/>
        </a:p>
      </dsp:txBody>
      <dsp:txXfrm>
        <a:off x="1966520" y="305187"/>
        <a:ext cx="1071554" cy="714368"/>
      </dsp:txXfrm>
    </dsp:sp>
    <dsp:sp modelId="{11DDF4FA-C88E-487A-85FE-DA51F2EFBEF2}">
      <dsp:nvSpPr>
        <dsp:cNvPr id="0" name=""/>
        <dsp:cNvSpPr/>
      </dsp:nvSpPr>
      <dsp:spPr>
        <a:xfrm>
          <a:off x="321666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17936"/>
                <a:satOff val="-2012"/>
                <a:lumOff val="1284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17936"/>
                <a:satOff val="-2012"/>
                <a:lumOff val="1284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17936"/>
                <a:satOff val="-2012"/>
                <a:lumOff val="1284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Análisis</a:t>
          </a:r>
          <a:r>
            <a:rPr lang="en-US" sz="1200" kern="1200" dirty="0" smtClean="0"/>
            <a:t> de la </a:t>
          </a:r>
          <a:r>
            <a:rPr lang="en-US" sz="1200" kern="1200" dirty="0" err="1" smtClean="0"/>
            <a:t>información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mercado</a:t>
          </a:r>
          <a:endParaRPr lang="en-US" sz="1200" kern="1200" dirty="0" smtClean="0"/>
        </a:p>
      </dsp:txBody>
      <dsp:txXfrm>
        <a:off x="3573850" y="305187"/>
        <a:ext cx="1071554" cy="714368"/>
      </dsp:txXfrm>
    </dsp:sp>
    <dsp:sp modelId="{7555037C-23A5-46E5-987A-978E8771DD7C}">
      <dsp:nvSpPr>
        <dsp:cNvPr id="0" name=""/>
        <dsp:cNvSpPr/>
      </dsp:nvSpPr>
      <dsp:spPr>
        <a:xfrm>
          <a:off x="482399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26904"/>
                <a:satOff val="-3018"/>
                <a:lumOff val="1926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26904"/>
                <a:satOff val="-3018"/>
                <a:lumOff val="1926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26904"/>
                <a:satOff val="-3018"/>
                <a:lumOff val="19260"/>
                <a:alphaOff val="0"/>
                <a:shade val="94000"/>
                <a:satMod val="135000"/>
              </a:schemeClr>
            </a:gs>
          </a:gsLst>
          <a:lin ang="16200000" scaled="0"/>
        </a:gradFill>
        <a:ln w="57150">
          <a:solidFill>
            <a:srgbClr val="FFC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Reporte</a:t>
          </a:r>
          <a:r>
            <a:rPr lang="en-US" sz="1200" kern="1200" dirty="0" smtClean="0"/>
            <a:t> de los </a:t>
          </a:r>
          <a:r>
            <a:rPr lang="en-US" sz="1200" kern="1200" dirty="0" err="1" smtClean="0"/>
            <a:t>resultados</a:t>
          </a:r>
          <a:endParaRPr lang="en-US" sz="1200" kern="1200" dirty="0" smtClean="0"/>
        </a:p>
      </dsp:txBody>
      <dsp:txXfrm>
        <a:off x="5181180" y="305187"/>
        <a:ext cx="1071554" cy="714368"/>
      </dsp:txXfrm>
    </dsp:sp>
    <dsp:sp modelId="{79F52CB2-27CA-4714-906B-7A28DCA667D9}">
      <dsp:nvSpPr>
        <dsp:cNvPr id="0" name=""/>
        <dsp:cNvSpPr/>
      </dsp:nvSpPr>
      <dsp:spPr>
        <a:xfrm>
          <a:off x="6431327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35872"/>
                <a:satOff val="-4024"/>
                <a:lumOff val="2568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Monitoreo</a:t>
          </a:r>
          <a:r>
            <a:rPr lang="en-US" sz="1200" kern="1200" dirty="0" smtClean="0"/>
            <a:t> de la </a:t>
          </a:r>
          <a:r>
            <a:rPr lang="en-US" sz="1200" kern="1200" dirty="0" err="1" smtClean="0"/>
            <a:t>evolución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mercado</a:t>
          </a:r>
          <a:endParaRPr lang="en-US" sz="1200" kern="1200" dirty="0" smtClean="0"/>
        </a:p>
      </dsp:txBody>
      <dsp:txXfrm>
        <a:off x="6788511" y="305187"/>
        <a:ext cx="1071554" cy="71436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A6FC3-7120-4E30-9667-414EBC75BF15}">
      <dsp:nvSpPr>
        <dsp:cNvPr id="0" name=""/>
        <dsp:cNvSpPr/>
      </dsp:nvSpPr>
      <dsp:spPr>
        <a:xfrm>
          <a:off x="200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Definición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alcance</a:t>
          </a:r>
          <a:r>
            <a:rPr lang="en-US" sz="1200" kern="1200" dirty="0" smtClean="0"/>
            <a:t> de la </a:t>
          </a:r>
          <a:r>
            <a:rPr lang="en-US" sz="1200" kern="1200" dirty="0" err="1" smtClean="0"/>
            <a:t>recogida</a:t>
          </a:r>
          <a:r>
            <a:rPr lang="en-US" sz="1200" kern="1200" dirty="0" smtClean="0"/>
            <a:t> de </a:t>
          </a:r>
          <a:r>
            <a:rPr lang="en-US" sz="1200" kern="1200" dirty="0" err="1" smtClean="0"/>
            <a:t>datos</a:t>
          </a:r>
          <a:endParaRPr lang="en-US" sz="1200" kern="1200" dirty="0"/>
        </a:p>
      </dsp:txBody>
      <dsp:txXfrm>
        <a:off x="359190" y="305187"/>
        <a:ext cx="1071554" cy="714368"/>
      </dsp:txXfrm>
    </dsp:sp>
    <dsp:sp modelId="{76EE6947-0C7A-4928-92FE-6ED2977296BC}">
      <dsp:nvSpPr>
        <dsp:cNvPr id="0" name=""/>
        <dsp:cNvSpPr/>
      </dsp:nvSpPr>
      <dsp:spPr>
        <a:xfrm>
          <a:off x="160933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8968"/>
                <a:satOff val="-1006"/>
                <a:lumOff val="642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8968"/>
                <a:satOff val="-1006"/>
                <a:lumOff val="642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8968"/>
                <a:satOff val="-1006"/>
                <a:lumOff val="642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Recogida</a:t>
          </a:r>
          <a:r>
            <a:rPr lang="en-US" sz="1200" kern="1200" dirty="0" smtClean="0"/>
            <a:t> de </a:t>
          </a:r>
          <a:r>
            <a:rPr lang="en-US" sz="1200" kern="1200" dirty="0" err="1" smtClean="0"/>
            <a:t>información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mercado</a:t>
          </a:r>
          <a:endParaRPr lang="en-US" sz="1200" kern="1200" dirty="0"/>
        </a:p>
      </dsp:txBody>
      <dsp:txXfrm>
        <a:off x="1966520" y="305187"/>
        <a:ext cx="1071554" cy="714368"/>
      </dsp:txXfrm>
    </dsp:sp>
    <dsp:sp modelId="{11DDF4FA-C88E-487A-85FE-DA51F2EFBEF2}">
      <dsp:nvSpPr>
        <dsp:cNvPr id="0" name=""/>
        <dsp:cNvSpPr/>
      </dsp:nvSpPr>
      <dsp:spPr>
        <a:xfrm>
          <a:off x="321666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17936"/>
                <a:satOff val="-2012"/>
                <a:lumOff val="1284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17936"/>
                <a:satOff val="-2012"/>
                <a:lumOff val="1284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17936"/>
                <a:satOff val="-2012"/>
                <a:lumOff val="1284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Análisis</a:t>
          </a:r>
          <a:r>
            <a:rPr lang="en-US" sz="1200" kern="1200" dirty="0" smtClean="0"/>
            <a:t> de la </a:t>
          </a:r>
          <a:r>
            <a:rPr lang="en-US" sz="1200" kern="1200" dirty="0" err="1" smtClean="0"/>
            <a:t>información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mercado</a:t>
          </a:r>
          <a:endParaRPr lang="en-US" sz="1200" kern="1200" dirty="0" smtClean="0"/>
        </a:p>
      </dsp:txBody>
      <dsp:txXfrm>
        <a:off x="3573850" y="305187"/>
        <a:ext cx="1071554" cy="714368"/>
      </dsp:txXfrm>
    </dsp:sp>
    <dsp:sp modelId="{7555037C-23A5-46E5-987A-978E8771DD7C}">
      <dsp:nvSpPr>
        <dsp:cNvPr id="0" name=""/>
        <dsp:cNvSpPr/>
      </dsp:nvSpPr>
      <dsp:spPr>
        <a:xfrm>
          <a:off x="482399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26904"/>
                <a:satOff val="-3018"/>
                <a:lumOff val="1926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26904"/>
                <a:satOff val="-3018"/>
                <a:lumOff val="1926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26904"/>
                <a:satOff val="-3018"/>
                <a:lumOff val="1926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Reporte</a:t>
          </a:r>
          <a:r>
            <a:rPr lang="en-US" sz="1200" kern="1200" dirty="0" smtClean="0"/>
            <a:t> de los </a:t>
          </a:r>
          <a:r>
            <a:rPr lang="en-US" sz="1200" kern="1200" dirty="0" err="1" smtClean="0"/>
            <a:t>resultados</a:t>
          </a:r>
          <a:endParaRPr lang="en-US" sz="1200" kern="1200" dirty="0" smtClean="0"/>
        </a:p>
      </dsp:txBody>
      <dsp:txXfrm>
        <a:off x="5181180" y="305187"/>
        <a:ext cx="1071554" cy="714368"/>
      </dsp:txXfrm>
    </dsp:sp>
    <dsp:sp modelId="{79F52CB2-27CA-4714-906B-7A28DCA667D9}">
      <dsp:nvSpPr>
        <dsp:cNvPr id="0" name=""/>
        <dsp:cNvSpPr/>
      </dsp:nvSpPr>
      <dsp:spPr>
        <a:xfrm>
          <a:off x="6431327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35872"/>
                <a:satOff val="-4024"/>
                <a:lumOff val="2568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shade val="94000"/>
                <a:satMod val="135000"/>
              </a:schemeClr>
            </a:gs>
          </a:gsLst>
          <a:lin ang="16200000" scaled="0"/>
        </a:gradFill>
        <a:ln w="57150">
          <a:solidFill>
            <a:srgbClr val="FFC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Monitoreo</a:t>
          </a:r>
          <a:r>
            <a:rPr lang="en-US" sz="1200" kern="1200" dirty="0" smtClean="0"/>
            <a:t> de la </a:t>
          </a:r>
          <a:r>
            <a:rPr lang="en-US" sz="1200" kern="1200" dirty="0" err="1" smtClean="0"/>
            <a:t>evolución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mercado</a:t>
          </a:r>
          <a:endParaRPr lang="en-US" sz="1200" kern="1200" dirty="0" smtClean="0"/>
        </a:p>
      </dsp:txBody>
      <dsp:txXfrm>
        <a:off x="6788511" y="305187"/>
        <a:ext cx="1071554" cy="7143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052D6-8F87-4894-912C-0AE3724A8BEC}">
      <dsp:nvSpPr>
        <dsp:cNvPr id="0" name=""/>
        <dsp:cNvSpPr/>
      </dsp:nvSpPr>
      <dsp:spPr>
        <a:xfrm>
          <a:off x="674737" y="878881"/>
          <a:ext cx="1256667" cy="83819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Análisis</a:t>
          </a:r>
          <a:r>
            <a:rPr lang="en-US" sz="900" kern="1200" dirty="0" smtClean="0"/>
            <a:t> y </a:t>
          </a:r>
          <a:r>
            <a:rPr lang="en-US" sz="900" kern="1200" dirty="0" err="1" smtClean="0"/>
            <a:t>Mapeo</a:t>
          </a:r>
          <a:r>
            <a:rPr lang="en-US" sz="900" kern="1200" dirty="0" smtClean="0"/>
            <a:t> de </a:t>
          </a:r>
          <a:r>
            <a:rPr lang="en-US" sz="900" kern="1200" dirty="0" err="1" smtClean="0"/>
            <a:t>Mercados</a:t>
          </a:r>
          <a:r>
            <a:rPr lang="en-US" sz="900" kern="1200" dirty="0" smtClean="0"/>
            <a:t> en </a:t>
          </a:r>
          <a:r>
            <a:rPr lang="en-US" sz="900" kern="1200" dirty="0" err="1" smtClean="0"/>
            <a:t>Emergencia</a:t>
          </a:r>
          <a:endParaRPr lang="es-ES" sz="900" kern="1200" dirty="0"/>
        </a:p>
      </dsp:txBody>
      <dsp:txXfrm>
        <a:off x="875804" y="878881"/>
        <a:ext cx="1055600" cy="838197"/>
      </dsp:txXfrm>
    </dsp:sp>
    <dsp:sp modelId="{08795CE4-7EEC-4B4D-AA5C-39ADC0DAC720}">
      <dsp:nvSpPr>
        <dsp:cNvPr id="0" name=""/>
        <dsp:cNvSpPr/>
      </dsp:nvSpPr>
      <dsp:spPr>
        <a:xfrm>
          <a:off x="4514" y="543769"/>
          <a:ext cx="837778" cy="837778"/>
        </a:xfrm>
        <a:prstGeom prst="ellips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EMMA</a:t>
          </a:r>
          <a:endParaRPr lang="es-ES" sz="1300" kern="1200" dirty="0"/>
        </a:p>
      </dsp:txBody>
      <dsp:txXfrm>
        <a:off x="127204" y="666459"/>
        <a:ext cx="592398" cy="592398"/>
      </dsp:txXfrm>
    </dsp:sp>
    <dsp:sp modelId="{D861D5C3-93DC-471F-97BC-A8A04F9286C3}">
      <dsp:nvSpPr>
        <dsp:cNvPr id="0" name=""/>
        <dsp:cNvSpPr/>
      </dsp:nvSpPr>
      <dsp:spPr>
        <a:xfrm>
          <a:off x="2769182" y="878881"/>
          <a:ext cx="1256667" cy="83819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Análisis</a:t>
          </a:r>
          <a:r>
            <a:rPr lang="en-US" sz="900" kern="1200" dirty="0" smtClean="0"/>
            <a:t> y </a:t>
          </a:r>
          <a:r>
            <a:rPr lang="en-US" sz="900" kern="1200" dirty="0" err="1" smtClean="0"/>
            <a:t>Mapeo</a:t>
          </a:r>
          <a:r>
            <a:rPr lang="en-US" sz="900" kern="1200" dirty="0" smtClean="0"/>
            <a:t> de </a:t>
          </a:r>
          <a:r>
            <a:rPr lang="en-US" sz="900" kern="1200" dirty="0" err="1" smtClean="0"/>
            <a:t>Mercados</a:t>
          </a:r>
          <a:r>
            <a:rPr lang="en-US" sz="900" kern="1200" dirty="0" smtClean="0"/>
            <a:t> pre-crisis</a:t>
          </a:r>
          <a:endParaRPr lang="es-ES" sz="900" kern="1200" dirty="0"/>
        </a:p>
      </dsp:txBody>
      <dsp:txXfrm>
        <a:off x="2970249" y="878881"/>
        <a:ext cx="1055600" cy="838197"/>
      </dsp:txXfrm>
    </dsp:sp>
    <dsp:sp modelId="{FEDA2A9A-2051-4B97-BF4D-FDB23C15F2CA}">
      <dsp:nvSpPr>
        <dsp:cNvPr id="0" name=""/>
        <dsp:cNvSpPr/>
      </dsp:nvSpPr>
      <dsp:spPr>
        <a:xfrm>
          <a:off x="2098960" y="543769"/>
          <a:ext cx="837778" cy="837778"/>
        </a:xfrm>
        <a:prstGeom prst="ellipse">
          <a:avLst/>
        </a:prstGeom>
        <a:solidFill>
          <a:srgbClr val="AE4845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PCMMA</a:t>
          </a:r>
          <a:endParaRPr lang="es-ES" sz="1300" kern="1200" dirty="0"/>
        </a:p>
      </dsp:txBody>
      <dsp:txXfrm>
        <a:off x="2221650" y="666459"/>
        <a:ext cx="592398" cy="592398"/>
      </dsp:txXfrm>
    </dsp:sp>
    <dsp:sp modelId="{76321C0A-B96C-4409-B49E-3514AAC795A9}">
      <dsp:nvSpPr>
        <dsp:cNvPr id="0" name=""/>
        <dsp:cNvSpPr/>
      </dsp:nvSpPr>
      <dsp:spPr>
        <a:xfrm>
          <a:off x="4863628" y="878881"/>
          <a:ext cx="1256667" cy="83819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Directrices</a:t>
          </a:r>
          <a:r>
            <a:rPr lang="en-US" sz="900" kern="1200" dirty="0" smtClean="0"/>
            <a:t> </a:t>
          </a:r>
          <a:r>
            <a:rPr lang="en-US" sz="900" kern="1200" dirty="0" err="1" smtClean="0"/>
            <a:t>para</a:t>
          </a:r>
          <a:r>
            <a:rPr lang="en-US" sz="900" kern="1200" dirty="0" smtClean="0"/>
            <a:t> el </a:t>
          </a:r>
          <a:r>
            <a:rPr lang="en-US" sz="900" kern="1200" dirty="0" err="1" smtClean="0"/>
            <a:t>Análisis</a:t>
          </a:r>
          <a:r>
            <a:rPr lang="en-US" sz="900" kern="1200" dirty="0" smtClean="0"/>
            <a:t> de </a:t>
          </a:r>
          <a:r>
            <a:rPr lang="en-US" sz="900" kern="1200" dirty="0" err="1" smtClean="0"/>
            <a:t>Mercados</a:t>
          </a:r>
          <a:r>
            <a:rPr lang="en-US" sz="900" kern="1200" dirty="0" smtClean="0"/>
            <a:t> &amp; </a:t>
          </a:r>
          <a:r>
            <a:rPr lang="en-US" sz="900" kern="1200" dirty="0" err="1" smtClean="0"/>
            <a:t>Evaluación</a:t>
          </a:r>
          <a:r>
            <a:rPr lang="en-US" sz="900" kern="1200" dirty="0" smtClean="0"/>
            <a:t> </a:t>
          </a:r>
          <a:r>
            <a:rPr lang="en-US" sz="900" kern="1200" dirty="0" err="1" smtClean="0"/>
            <a:t>Rápida</a:t>
          </a:r>
          <a:r>
            <a:rPr lang="en-US" sz="900" kern="1200" dirty="0" smtClean="0"/>
            <a:t> de </a:t>
          </a:r>
          <a:r>
            <a:rPr lang="en-US" sz="900" kern="1200" dirty="0" err="1" smtClean="0"/>
            <a:t>Mercados</a:t>
          </a:r>
          <a:endParaRPr lang="es-ES" sz="900" kern="1200" dirty="0"/>
        </a:p>
      </dsp:txBody>
      <dsp:txXfrm>
        <a:off x="5064695" y="878881"/>
        <a:ext cx="1055600" cy="838197"/>
      </dsp:txXfrm>
    </dsp:sp>
    <dsp:sp modelId="{131BA0E3-B92D-4E5B-AB7B-27B286F3A502}">
      <dsp:nvSpPr>
        <dsp:cNvPr id="0" name=""/>
        <dsp:cNvSpPr/>
      </dsp:nvSpPr>
      <dsp:spPr>
        <a:xfrm>
          <a:off x="4193405" y="543769"/>
          <a:ext cx="837778" cy="837778"/>
        </a:xfrm>
        <a:prstGeom prst="ellipse">
          <a:avLst/>
        </a:prstGeom>
        <a:solidFill>
          <a:srgbClr val="AE4845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MAG / RAM</a:t>
          </a:r>
          <a:endParaRPr lang="es-ES" sz="1300" kern="1200" dirty="0"/>
        </a:p>
      </dsp:txBody>
      <dsp:txXfrm>
        <a:off x="4316095" y="666459"/>
        <a:ext cx="592398" cy="592398"/>
      </dsp:txXfrm>
    </dsp:sp>
    <dsp:sp modelId="{467A1827-FA53-4238-B847-8D12EE5B64D4}">
      <dsp:nvSpPr>
        <dsp:cNvPr id="0" name=""/>
        <dsp:cNvSpPr/>
      </dsp:nvSpPr>
      <dsp:spPr>
        <a:xfrm>
          <a:off x="6958073" y="878881"/>
          <a:ext cx="1256667" cy="838197"/>
        </a:xfrm>
        <a:prstGeom prst="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Trader Survey del </a:t>
          </a:r>
          <a:r>
            <a:rPr lang="en-US" sz="900" kern="1200" dirty="0" err="1" smtClean="0"/>
            <a:t>Programa</a:t>
          </a:r>
          <a:r>
            <a:rPr lang="en-US" sz="900" kern="1200" dirty="0" smtClean="0"/>
            <a:t> Mundial de </a:t>
          </a:r>
          <a:r>
            <a:rPr lang="en-US" sz="900" kern="1200" dirty="0" err="1" smtClean="0"/>
            <a:t>Alimentos</a:t>
          </a:r>
          <a:endParaRPr lang="es-ES" sz="900" kern="1200" dirty="0"/>
        </a:p>
      </dsp:txBody>
      <dsp:txXfrm>
        <a:off x="7159140" y="878881"/>
        <a:ext cx="1055600" cy="838197"/>
      </dsp:txXfrm>
    </dsp:sp>
    <dsp:sp modelId="{F20DD656-A670-4DD6-85D3-92FBFD5B791F}">
      <dsp:nvSpPr>
        <dsp:cNvPr id="0" name=""/>
        <dsp:cNvSpPr/>
      </dsp:nvSpPr>
      <dsp:spPr>
        <a:xfrm>
          <a:off x="6287851" y="543769"/>
          <a:ext cx="837778" cy="837778"/>
        </a:xfrm>
        <a:prstGeom prst="ellips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WFP TS</a:t>
          </a:r>
          <a:endParaRPr lang="es-ES" sz="1300" kern="1200" dirty="0"/>
        </a:p>
      </dsp:txBody>
      <dsp:txXfrm>
        <a:off x="6410541" y="666459"/>
        <a:ext cx="592398" cy="5923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2292F-9C97-4EE6-B091-2FC4EFB2E08A}">
      <dsp:nvSpPr>
        <dsp:cNvPr id="0" name=""/>
        <dsp:cNvSpPr/>
      </dsp:nvSpPr>
      <dsp:spPr>
        <a:xfrm>
          <a:off x="1659710" y="412638"/>
          <a:ext cx="1541096" cy="102791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Orientado</a:t>
          </a:r>
          <a:r>
            <a:rPr lang="en-US" sz="1200" kern="1200" dirty="0" smtClean="0"/>
            <a:t> a </a:t>
          </a:r>
          <a:r>
            <a:rPr lang="en-US" sz="1200" kern="1200" dirty="0" err="1" smtClean="0"/>
            <a:t>emergencias</a:t>
          </a:r>
          <a:endParaRPr lang="es-ES" sz="1200" kern="1200" dirty="0"/>
        </a:p>
      </dsp:txBody>
      <dsp:txXfrm>
        <a:off x="1906286" y="412638"/>
        <a:ext cx="1294521" cy="1027911"/>
      </dsp:txXfrm>
    </dsp:sp>
    <dsp:sp modelId="{3579625F-5FC9-4EDE-80F9-37C0019A921B}">
      <dsp:nvSpPr>
        <dsp:cNvPr id="0" name=""/>
        <dsp:cNvSpPr/>
      </dsp:nvSpPr>
      <dsp:spPr>
        <a:xfrm>
          <a:off x="1659710" y="1440549"/>
          <a:ext cx="1541096" cy="102791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Requiere</a:t>
          </a:r>
          <a:r>
            <a:rPr lang="en-US" sz="1200" kern="1200" dirty="0" smtClean="0"/>
            <a:t> personal con un </a:t>
          </a:r>
          <a:r>
            <a:rPr lang="en-US" sz="1200" kern="1200" dirty="0" err="1" smtClean="0"/>
            <a:t>grado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medio</a:t>
          </a:r>
          <a:r>
            <a:rPr lang="en-US" sz="1200" kern="1200" dirty="0" smtClean="0"/>
            <a:t>/alto de </a:t>
          </a:r>
          <a:r>
            <a:rPr lang="en-US" sz="1200" kern="1200" dirty="0" err="1" smtClean="0"/>
            <a:t>especialización</a:t>
          </a:r>
          <a:r>
            <a:rPr lang="en-US" sz="1200" kern="1200" dirty="0" smtClean="0"/>
            <a:t> y </a:t>
          </a:r>
          <a:r>
            <a:rPr lang="en-US" sz="1200" kern="1200" dirty="0" err="1" smtClean="0"/>
            <a:t>recursos</a:t>
          </a:r>
          <a:endParaRPr lang="es-ES" sz="1200" kern="1200" dirty="0"/>
        </a:p>
      </dsp:txBody>
      <dsp:txXfrm>
        <a:off x="1906286" y="1440549"/>
        <a:ext cx="1294521" cy="1027911"/>
      </dsp:txXfrm>
    </dsp:sp>
    <dsp:sp modelId="{740CDCC3-5DD9-4E4B-9506-037704AA0116}">
      <dsp:nvSpPr>
        <dsp:cNvPr id="0" name=""/>
        <dsp:cNvSpPr/>
      </dsp:nvSpPr>
      <dsp:spPr>
        <a:xfrm>
          <a:off x="1659710" y="2468461"/>
          <a:ext cx="1541096" cy="102791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Amplio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rango</a:t>
          </a:r>
          <a:r>
            <a:rPr lang="en-US" sz="1200" kern="1200" dirty="0" smtClean="0"/>
            <a:t> de </a:t>
          </a:r>
          <a:r>
            <a:rPr lang="en-US" sz="1200" kern="1200" dirty="0" err="1" smtClean="0"/>
            <a:t>tipos</a:t>
          </a:r>
          <a:r>
            <a:rPr lang="en-US" sz="1200" kern="1200" dirty="0" smtClean="0"/>
            <a:t> de </a:t>
          </a:r>
          <a:r>
            <a:rPr lang="en-US" sz="1200" kern="1200" dirty="0" err="1" smtClean="0"/>
            <a:t>mercados</a:t>
          </a:r>
          <a:endParaRPr lang="es-ES" sz="1200" kern="1200" dirty="0"/>
        </a:p>
      </dsp:txBody>
      <dsp:txXfrm>
        <a:off x="1906286" y="2468461"/>
        <a:ext cx="1294521" cy="1027911"/>
      </dsp:txXfrm>
    </dsp:sp>
    <dsp:sp modelId="{B4DF4BDD-2DB3-46C1-9847-53AB00A62346}">
      <dsp:nvSpPr>
        <dsp:cNvPr id="0" name=""/>
        <dsp:cNvSpPr/>
      </dsp:nvSpPr>
      <dsp:spPr>
        <a:xfrm>
          <a:off x="1659710" y="3496372"/>
          <a:ext cx="1541096" cy="102791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Análisis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localizado</a:t>
          </a:r>
          <a:endParaRPr lang="es-ES" sz="1200" kern="1200" dirty="0"/>
        </a:p>
      </dsp:txBody>
      <dsp:txXfrm>
        <a:off x="1906286" y="3496372"/>
        <a:ext cx="1294521" cy="1027911"/>
      </dsp:txXfrm>
    </dsp:sp>
    <dsp:sp modelId="{1CDA1825-2726-48F8-A247-8D7530472C05}">
      <dsp:nvSpPr>
        <dsp:cNvPr id="0" name=""/>
        <dsp:cNvSpPr/>
      </dsp:nvSpPr>
      <dsp:spPr>
        <a:xfrm>
          <a:off x="837792" y="1679"/>
          <a:ext cx="1027397" cy="1027397"/>
        </a:xfrm>
        <a:prstGeom prst="ellips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EMMA</a:t>
          </a:r>
          <a:endParaRPr lang="es-ES" sz="2000" kern="1200" dirty="0"/>
        </a:p>
      </dsp:txBody>
      <dsp:txXfrm>
        <a:off x="988251" y="152138"/>
        <a:ext cx="726479" cy="7264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E87BC-0CCA-4350-9D41-B00DD1ED340A}">
      <dsp:nvSpPr>
        <dsp:cNvPr id="0" name=""/>
        <dsp:cNvSpPr/>
      </dsp:nvSpPr>
      <dsp:spPr>
        <a:xfrm>
          <a:off x="1659710" y="412638"/>
          <a:ext cx="1541096" cy="102791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Orientado</a:t>
          </a:r>
          <a:r>
            <a:rPr lang="en-US" sz="1200" kern="1200" dirty="0" smtClean="0"/>
            <a:t> a </a:t>
          </a:r>
          <a:r>
            <a:rPr lang="en-US" sz="1200" kern="1200" dirty="0" err="1" smtClean="0"/>
            <a:t>contextos</a:t>
          </a:r>
          <a:r>
            <a:rPr lang="en-US" sz="1200" kern="1200" dirty="0" smtClean="0"/>
            <a:t> pre-crisis o crisis de </a:t>
          </a:r>
          <a:r>
            <a:rPr lang="en-US" sz="1200" kern="1200" dirty="0" err="1" smtClean="0"/>
            <a:t>desarrollo</a:t>
          </a:r>
          <a:r>
            <a:rPr lang="en-US" sz="1200" kern="1200" dirty="0" smtClean="0"/>
            <a:t> lento</a:t>
          </a:r>
          <a:endParaRPr lang="es-ES" sz="1200" kern="1200" dirty="0"/>
        </a:p>
      </dsp:txBody>
      <dsp:txXfrm>
        <a:off x="1906286" y="412638"/>
        <a:ext cx="1294521" cy="1027911"/>
      </dsp:txXfrm>
    </dsp:sp>
    <dsp:sp modelId="{99697C52-6448-4839-9F7E-86DE2DDAB43C}">
      <dsp:nvSpPr>
        <dsp:cNvPr id="0" name=""/>
        <dsp:cNvSpPr/>
      </dsp:nvSpPr>
      <dsp:spPr>
        <a:xfrm>
          <a:off x="1659710" y="1440549"/>
          <a:ext cx="1541096" cy="102791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Requiere</a:t>
          </a:r>
          <a:r>
            <a:rPr lang="en-US" sz="1200" kern="1200" dirty="0" smtClean="0"/>
            <a:t> personal con un </a:t>
          </a:r>
          <a:r>
            <a:rPr lang="en-US" sz="1200" kern="1200" dirty="0" err="1" smtClean="0"/>
            <a:t>grado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medio</a:t>
          </a:r>
          <a:r>
            <a:rPr lang="en-US" sz="1200" kern="1200" dirty="0" smtClean="0"/>
            <a:t>/alto de </a:t>
          </a:r>
          <a:r>
            <a:rPr lang="en-US" sz="1200" kern="1200" dirty="0" err="1" smtClean="0"/>
            <a:t>especialización</a:t>
          </a:r>
          <a:endParaRPr lang="es-ES" sz="1200" kern="1200" dirty="0"/>
        </a:p>
      </dsp:txBody>
      <dsp:txXfrm>
        <a:off x="1906286" y="1440549"/>
        <a:ext cx="1294521" cy="1027911"/>
      </dsp:txXfrm>
    </dsp:sp>
    <dsp:sp modelId="{67C15F17-0640-4C64-B18E-1E3B2563C183}">
      <dsp:nvSpPr>
        <dsp:cNvPr id="0" name=""/>
        <dsp:cNvSpPr/>
      </dsp:nvSpPr>
      <dsp:spPr>
        <a:xfrm>
          <a:off x="1659710" y="2468461"/>
          <a:ext cx="1541096" cy="102791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Amplio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rango</a:t>
          </a:r>
          <a:r>
            <a:rPr lang="en-US" sz="1200" kern="1200" dirty="0" smtClean="0"/>
            <a:t> de </a:t>
          </a:r>
          <a:r>
            <a:rPr lang="en-US" sz="1200" kern="1200" dirty="0" err="1" smtClean="0"/>
            <a:t>tipos</a:t>
          </a:r>
          <a:r>
            <a:rPr lang="en-US" sz="1200" kern="1200" dirty="0" smtClean="0"/>
            <a:t> de </a:t>
          </a:r>
          <a:r>
            <a:rPr lang="en-US" sz="1200" kern="1200" dirty="0" err="1" smtClean="0"/>
            <a:t>mercados</a:t>
          </a:r>
          <a:endParaRPr lang="es-ES" sz="1200" kern="1200" dirty="0"/>
        </a:p>
      </dsp:txBody>
      <dsp:txXfrm>
        <a:off x="1906286" y="2468461"/>
        <a:ext cx="1294521" cy="1027911"/>
      </dsp:txXfrm>
    </dsp:sp>
    <dsp:sp modelId="{40D10F3E-94B4-45F3-A225-2582D38E3779}">
      <dsp:nvSpPr>
        <dsp:cNvPr id="0" name=""/>
        <dsp:cNvSpPr/>
      </dsp:nvSpPr>
      <dsp:spPr>
        <a:xfrm>
          <a:off x="1659710" y="3496372"/>
          <a:ext cx="1541096" cy="102791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Análisis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localizado</a:t>
          </a:r>
          <a:endParaRPr lang="es-ES" sz="1200" kern="1200" dirty="0"/>
        </a:p>
      </dsp:txBody>
      <dsp:txXfrm>
        <a:off x="1906286" y="3496372"/>
        <a:ext cx="1294521" cy="1027911"/>
      </dsp:txXfrm>
    </dsp:sp>
    <dsp:sp modelId="{57A74D63-F727-4B5F-AA75-09CF3B5EB1E0}">
      <dsp:nvSpPr>
        <dsp:cNvPr id="0" name=""/>
        <dsp:cNvSpPr/>
      </dsp:nvSpPr>
      <dsp:spPr>
        <a:xfrm>
          <a:off x="837792" y="1679"/>
          <a:ext cx="1027397" cy="1027397"/>
        </a:xfrm>
        <a:prstGeom prst="ellips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PCMMA</a:t>
          </a:r>
          <a:endParaRPr lang="es-ES" sz="1700" kern="1200" dirty="0"/>
        </a:p>
      </dsp:txBody>
      <dsp:txXfrm>
        <a:off x="988251" y="152138"/>
        <a:ext cx="726479" cy="7264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75568C-099C-4593-8428-01FAC22E7DC1}">
      <dsp:nvSpPr>
        <dsp:cNvPr id="0" name=""/>
        <dsp:cNvSpPr/>
      </dsp:nvSpPr>
      <dsp:spPr>
        <a:xfrm>
          <a:off x="1659710" y="412638"/>
          <a:ext cx="1541096" cy="102791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RAM </a:t>
          </a:r>
          <a:r>
            <a:rPr lang="en-US" sz="1200" kern="1200" dirty="0" err="1" smtClean="0"/>
            <a:t>orientado</a:t>
          </a:r>
          <a:r>
            <a:rPr lang="en-US" sz="1200" kern="1200" dirty="0" smtClean="0"/>
            <a:t> a </a:t>
          </a:r>
          <a:r>
            <a:rPr lang="en-US" sz="1200" kern="1200" dirty="0" err="1" smtClean="0"/>
            <a:t>emergencias</a:t>
          </a:r>
          <a:r>
            <a:rPr lang="en-US" sz="1200" kern="1200" dirty="0" smtClean="0"/>
            <a:t>, MAG </a:t>
          </a:r>
          <a:r>
            <a:rPr lang="en-US" sz="1200" kern="1200" dirty="0" err="1" smtClean="0"/>
            <a:t>contempla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tambien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contextos</a:t>
          </a:r>
          <a:r>
            <a:rPr lang="en-US" sz="1200" kern="1200" dirty="0" smtClean="0"/>
            <a:t> pre-crisis</a:t>
          </a:r>
          <a:endParaRPr lang="es-ES" sz="1200" kern="1200" dirty="0"/>
        </a:p>
      </dsp:txBody>
      <dsp:txXfrm>
        <a:off x="1906286" y="412638"/>
        <a:ext cx="1294521" cy="1027911"/>
      </dsp:txXfrm>
    </dsp:sp>
    <dsp:sp modelId="{130F4A5B-ABAD-4584-8221-72451E92C9D1}">
      <dsp:nvSpPr>
        <dsp:cNvPr id="0" name=""/>
        <dsp:cNvSpPr/>
      </dsp:nvSpPr>
      <dsp:spPr>
        <a:xfrm>
          <a:off x="1659710" y="1440549"/>
          <a:ext cx="1541096" cy="102791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Simplicidad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para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ser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desarrollado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por</a:t>
          </a:r>
          <a:r>
            <a:rPr lang="en-US" sz="1200" kern="1200" dirty="0" smtClean="0"/>
            <a:t> el personal y </a:t>
          </a:r>
          <a:r>
            <a:rPr lang="en-US" sz="1200" kern="1200" dirty="0" err="1" smtClean="0"/>
            <a:t>voluntariado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Movimiento</a:t>
          </a:r>
          <a:endParaRPr lang="es-ES" sz="1200" kern="1200" dirty="0"/>
        </a:p>
      </dsp:txBody>
      <dsp:txXfrm>
        <a:off x="1906286" y="1440549"/>
        <a:ext cx="1294521" cy="1027911"/>
      </dsp:txXfrm>
    </dsp:sp>
    <dsp:sp modelId="{0B34B09A-0064-4230-82EF-B47E67B69E8A}">
      <dsp:nvSpPr>
        <dsp:cNvPr id="0" name=""/>
        <dsp:cNvSpPr/>
      </dsp:nvSpPr>
      <dsp:spPr>
        <a:xfrm>
          <a:off x="1659710" y="2468461"/>
          <a:ext cx="1541096" cy="102791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Amplio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rango</a:t>
          </a:r>
          <a:r>
            <a:rPr lang="en-US" sz="1200" kern="1200" dirty="0" smtClean="0"/>
            <a:t> de </a:t>
          </a:r>
          <a:r>
            <a:rPr lang="en-US" sz="1200" kern="1200" dirty="0" err="1" smtClean="0"/>
            <a:t>tipos</a:t>
          </a:r>
          <a:r>
            <a:rPr lang="en-US" sz="1200" kern="1200" dirty="0" smtClean="0"/>
            <a:t> de </a:t>
          </a:r>
          <a:r>
            <a:rPr lang="en-US" sz="1200" kern="1200" dirty="0" err="1" smtClean="0"/>
            <a:t>mercados</a:t>
          </a:r>
          <a:endParaRPr lang="es-ES" sz="1200" kern="1200" dirty="0"/>
        </a:p>
      </dsp:txBody>
      <dsp:txXfrm>
        <a:off x="1906286" y="2468461"/>
        <a:ext cx="1294521" cy="1027911"/>
      </dsp:txXfrm>
    </dsp:sp>
    <dsp:sp modelId="{5EFA7D69-7311-4272-A030-7138D74D8FDF}">
      <dsp:nvSpPr>
        <dsp:cNvPr id="0" name=""/>
        <dsp:cNvSpPr/>
      </dsp:nvSpPr>
      <dsp:spPr>
        <a:xfrm>
          <a:off x="1659710" y="3496372"/>
          <a:ext cx="1541096" cy="102791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Análisis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localizado</a:t>
          </a:r>
          <a:endParaRPr lang="es-ES" sz="1200" kern="1200" dirty="0"/>
        </a:p>
      </dsp:txBody>
      <dsp:txXfrm>
        <a:off x="1906286" y="3496372"/>
        <a:ext cx="1294521" cy="1027911"/>
      </dsp:txXfrm>
    </dsp:sp>
    <dsp:sp modelId="{7F59AA22-E534-4867-B1A0-9E1B769444A7}">
      <dsp:nvSpPr>
        <dsp:cNvPr id="0" name=""/>
        <dsp:cNvSpPr/>
      </dsp:nvSpPr>
      <dsp:spPr>
        <a:xfrm>
          <a:off x="837792" y="1679"/>
          <a:ext cx="1027397" cy="1027397"/>
        </a:xfrm>
        <a:prstGeom prst="ellips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MAG / RAM</a:t>
          </a:r>
          <a:endParaRPr lang="es-ES" sz="2200" kern="1200" dirty="0"/>
        </a:p>
      </dsp:txBody>
      <dsp:txXfrm>
        <a:off x="988251" y="152138"/>
        <a:ext cx="726479" cy="7264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99752-7725-42BC-B3CB-5B404D323A39}">
      <dsp:nvSpPr>
        <dsp:cNvPr id="0" name=""/>
        <dsp:cNvSpPr/>
      </dsp:nvSpPr>
      <dsp:spPr>
        <a:xfrm>
          <a:off x="1659710" y="412638"/>
          <a:ext cx="1541096" cy="1027911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Orientado</a:t>
          </a:r>
          <a:r>
            <a:rPr lang="en-US" sz="1200" kern="1200" dirty="0" smtClean="0"/>
            <a:t> a </a:t>
          </a:r>
          <a:r>
            <a:rPr lang="en-US" sz="1200" kern="1200" dirty="0" err="1" smtClean="0"/>
            <a:t>contextos</a:t>
          </a:r>
          <a:r>
            <a:rPr lang="en-US" sz="1200" kern="1200" dirty="0" smtClean="0"/>
            <a:t> pre-crisis o crisis de </a:t>
          </a:r>
          <a:r>
            <a:rPr lang="en-US" sz="1200" kern="1200" dirty="0" err="1" smtClean="0"/>
            <a:t>desarrollo</a:t>
          </a:r>
          <a:r>
            <a:rPr lang="en-US" sz="1200" kern="1200" dirty="0" smtClean="0"/>
            <a:t> lento</a:t>
          </a:r>
          <a:endParaRPr lang="es-ES" sz="1200" kern="1200" dirty="0"/>
        </a:p>
      </dsp:txBody>
      <dsp:txXfrm>
        <a:off x="1906286" y="412638"/>
        <a:ext cx="1294521" cy="1027911"/>
      </dsp:txXfrm>
    </dsp:sp>
    <dsp:sp modelId="{62781503-FDC3-466B-AC54-764C264E8099}">
      <dsp:nvSpPr>
        <dsp:cNvPr id="0" name=""/>
        <dsp:cNvSpPr/>
      </dsp:nvSpPr>
      <dsp:spPr>
        <a:xfrm>
          <a:off x="1659710" y="1440549"/>
          <a:ext cx="1541096" cy="1027911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Requiere</a:t>
          </a:r>
          <a:r>
            <a:rPr lang="en-US" sz="1200" kern="1200" dirty="0" smtClean="0"/>
            <a:t> personal con un alto de </a:t>
          </a:r>
          <a:r>
            <a:rPr lang="en-US" sz="1200" kern="1200" dirty="0" err="1" smtClean="0"/>
            <a:t>especialización</a:t>
          </a:r>
          <a:r>
            <a:rPr lang="en-US" sz="1200" kern="1200" dirty="0" smtClean="0"/>
            <a:t> y gran </a:t>
          </a:r>
          <a:r>
            <a:rPr lang="en-US" sz="1200" kern="1200" dirty="0" err="1" smtClean="0"/>
            <a:t>cantidad</a:t>
          </a:r>
          <a:r>
            <a:rPr lang="en-US" sz="1200" kern="1200" dirty="0" smtClean="0"/>
            <a:t> de </a:t>
          </a:r>
          <a:r>
            <a:rPr lang="en-US" sz="1200" kern="1200" dirty="0" err="1" smtClean="0"/>
            <a:t>recursos</a:t>
          </a:r>
          <a:endParaRPr lang="es-ES" sz="1200" kern="1200" dirty="0"/>
        </a:p>
      </dsp:txBody>
      <dsp:txXfrm>
        <a:off x="1906286" y="1440549"/>
        <a:ext cx="1294521" cy="1027911"/>
      </dsp:txXfrm>
    </dsp:sp>
    <dsp:sp modelId="{6388C69E-F6F9-4482-A8DB-0547791603A9}">
      <dsp:nvSpPr>
        <dsp:cNvPr id="0" name=""/>
        <dsp:cNvSpPr/>
      </dsp:nvSpPr>
      <dsp:spPr>
        <a:xfrm>
          <a:off x="1659710" y="2468461"/>
          <a:ext cx="1541096" cy="1027911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Específico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para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mercados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relacionados</a:t>
          </a:r>
          <a:r>
            <a:rPr lang="en-US" sz="1200" kern="1200" dirty="0" smtClean="0"/>
            <a:t> con la </a:t>
          </a:r>
          <a:r>
            <a:rPr lang="en-US" sz="1200" kern="1200" dirty="0" err="1" smtClean="0"/>
            <a:t>seguridad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alimentaria</a:t>
          </a:r>
          <a:endParaRPr lang="es-ES" sz="1200" kern="1200" dirty="0"/>
        </a:p>
      </dsp:txBody>
      <dsp:txXfrm>
        <a:off x="1906286" y="2468461"/>
        <a:ext cx="1294521" cy="1027911"/>
      </dsp:txXfrm>
    </dsp:sp>
    <dsp:sp modelId="{0AD2FA62-3641-4A00-9CB2-9263722737C2}">
      <dsp:nvSpPr>
        <dsp:cNvPr id="0" name=""/>
        <dsp:cNvSpPr/>
      </dsp:nvSpPr>
      <dsp:spPr>
        <a:xfrm>
          <a:off x="1659710" y="3496372"/>
          <a:ext cx="1541096" cy="1027911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Análisis</a:t>
          </a:r>
          <a:r>
            <a:rPr lang="en-US" sz="1200" kern="1200" dirty="0" smtClean="0"/>
            <a:t> a </a:t>
          </a:r>
          <a:r>
            <a:rPr lang="en-US" sz="1200" kern="1200" dirty="0" err="1" smtClean="0"/>
            <a:t>nivel</a:t>
          </a:r>
          <a:r>
            <a:rPr lang="en-US" sz="1200" kern="1200" dirty="0" smtClean="0"/>
            <a:t> macro</a:t>
          </a:r>
          <a:endParaRPr lang="es-ES" sz="1200" kern="1200" dirty="0"/>
        </a:p>
      </dsp:txBody>
      <dsp:txXfrm>
        <a:off x="1906286" y="3496372"/>
        <a:ext cx="1294521" cy="1027911"/>
      </dsp:txXfrm>
    </dsp:sp>
    <dsp:sp modelId="{A258479E-2F44-4904-835B-4AE5467FDB6A}">
      <dsp:nvSpPr>
        <dsp:cNvPr id="0" name=""/>
        <dsp:cNvSpPr/>
      </dsp:nvSpPr>
      <dsp:spPr>
        <a:xfrm>
          <a:off x="837792" y="1679"/>
          <a:ext cx="1027397" cy="1027397"/>
        </a:xfrm>
        <a:prstGeom prst="ellips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WFP TS</a:t>
          </a:r>
          <a:endParaRPr lang="es-ES" sz="2200" kern="1200" dirty="0"/>
        </a:p>
      </dsp:txBody>
      <dsp:txXfrm>
        <a:off x="988251" y="152138"/>
        <a:ext cx="726479" cy="7264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2D503-4EED-41CA-8486-2BE2CB2C5BD3}">
      <dsp:nvSpPr>
        <dsp:cNvPr id="0" name=""/>
        <dsp:cNvSpPr/>
      </dsp:nvSpPr>
      <dsp:spPr>
        <a:xfrm>
          <a:off x="675586" y="627625"/>
          <a:ext cx="1258248" cy="83925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Orientado</a:t>
          </a:r>
          <a:r>
            <a:rPr lang="en-US" sz="900" kern="1200" dirty="0" smtClean="0"/>
            <a:t> a </a:t>
          </a:r>
          <a:r>
            <a:rPr lang="en-US" sz="900" kern="1200" dirty="0" err="1" smtClean="0"/>
            <a:t>emergencias</a:t>
          </a:r>
          <a:endParaRPr lang="en-US" sz="900" kern="1200" dirty="0"/>
        </a:p>
      </dsp:txBody>
      <dsp:txXfrm>
        <a:off x="876906" y="627625"/>
        <a:ext cx="1056928" cy="839251"/>
      </dsp:txXfrm>
    </dsp:sp>
    <dsp:sp modelId="{ADD423CC-1BF3-472C-8A61-C12B1EAE22AF}">
      <dsp:nvSpPr>
        <dsp:cNvPr id="0" name=""/>
        <dsp:cNvSpPr/>
      </dsp:nvSpPr>
      <dsp:spPr>
        <a:xfrm>
          <a:off x="675586" y="1466877"/>
          <a:ext cx="1258248" cy="83925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Requiere</a:t>
          </a:r>
          <a:r>
            <a:rPr lang="en-US" sz="900" kern="1200" dirty="0" smtClean="0"/>
            <a:t> personal con un </a:t>
          </a:r>
          <a:r>
            <a:rPr lang="en-US" sz="900" kern="1200" dirty="0" err="1" smtClean="0"/>
            <a:t>grado</a:t>
          </a:r>
          <a:r>
            <a:rPr lang="en-US" sz="900" kern="1200" dirty="0" smtClean="0"/>
            <a:t> </a:t>
          </a:r>
          <a:r>
            <a:rPr lang="en-US" sz="900" kern="1200" dirty="0" err="1" smtClean="0"/>
            <a:t>medio</a:t>
          </a:r>
          <a:r>
            <a:rPr lang="en-US" sz="900" kern="1200" dirty="0" smtClean="0"/>
            <a:t>/alto de </a:t>
          </a:r>
          <a:r>
            <a:rPr lang="en-US" sz="900" kern="1200" dirty="0" err="1" smtClean="0"/>
            <a:t>especialización</a:t>
          </a:r>
          <a:endParaRPr lang="en-US" sz="900" kern="1200" dirty="0"/>
        </a:p>
      </dsp:txBody>
      <dsp:txXfrm>
        <a:off x="876906" y="1466877"/>
        <a:ext cx="1056928" cy="839251"/>
      </dsp:txXfrm>
    </dsp:sp>
    <dsp:sp modelId="{CECD3725-12B5-4DF8-86E1-1CF4785447F1}">
      <dsp:nvSpPr>
        <dsp:cNvPr id="0" name=""/>
        <dsp:cNvSpPr/>
      </dsp:nvSpPr>
      <dsp:spPr>
        <a:xfrm>
          <a:off x="675586" y="2306129"/>
          <a:ext cx="1258248" cy="83925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Amplio</a:t>
          </a:r>
          <a:r>
            <a:rPr lang="en-US" sz="900" kern="1200" dirty="0" smtClean="0"/>
            <a:t> </a:t>
          </a:r>
          <a:r>
            <a:rPr lang="en-US" sz="900" kern="1200" dirty="0" err="1" smtClean="0"/>
            <a:t>rango</a:t>
          </a:r>
          <a:r>
            <a:rPr lang="en-US" sz="900" kern="1200" dirty="0" smtClean="0"/>
            <a:t> de </a:t>
          </a:r>
          <a:r>
            <a:rPr lang="en-US" sz="900" kern="1200" dirty="0" err="1" smtClean="0"/>
            <a:t>tipos</a:t>
          </a:r>
          <a:r>
            <a:rPr lang="en-US" sz="900" kern="1200" dirty="0" smtClean="0"/>
            <a:t> de </a:t>
          </a:r>
          <a:r>
            <a:rPr lang="en-US" sz="900" kern="1200" dirty="0" err="1" smtClean="0"/>
            <a:t>mercados</a:t>
          </a:r>
          <a:endParaRPr lang="en-US" sz="900" kern="1200" dirty="0"/>
        </a:p>
      </dsp:txBody>
      <dsp:txXfrm>
        <a:off x="876906" y="2306129"/>
        <a:ext cx="1056928" cy="839251"/>
      </dsp:txXfrm>
    </dsp:sp>
    <dsp:sp modelId="{A7FE80DE-0333-46F9-AA49-0AB81F77E4EE}">
      <dsp:nvSpPr>
        <dsp:cNvPr id="0" name=""/>
        <dsp:cNvSpPr/>
      </dsp:nvSpPr>
      <dsp:spPr>
        <a:xfrm>
          <a:off x="675586" y="3145380"/>
          <a:ext cx="1258248" cy="83925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Análisis localizado</a:t>
          </a:r>
          <a:endParaRPr lang="en-US" sz="900" kern="1200" dirty="0"/>
        </a:p>
      </dsp:txBody>
      <dsp:txXfrm>
        <a:off x="876906" y="3145380"/>
        <a:ext cx="1056928" cy="839251"/>
      </dsp:txXfrm>
    </dsp:sp>
    <dsp:sp modelId="{72C4C4ED-111E-439D-B5A6-6D7B21E56FEE}">
      <dsp:nvSpPr>
        <dsp:cNvPr id="0" name=""/>
        <dsp:cNvSpPr/>
      </dsp:nvSpPr>
      <dsp:spPr>
        <a:xfrm>
          <a:off x="4520" y="292092"/>
          <a:ext cx="838832" cy="838832"/>
        </a:xfrm>
        <a:prstGeom prst="ellips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EMMA</a:t>
          </a:r>
          <a:endParaRPr lang="en-US" sz="1300" kern="1200" dirty="0"/>
        </a:p>
      </dsp:txBody>
      <dsp:txXfrm>
        <a:off x="127364" y="414936"/>
        <a:ext cx="593144" cy="593144"/>
      </dsp:txXfrm>
    </dsp:sp>
    <dsp:sp modelId="{91F31A95-6C92-4E81-8B57-528959D5FBCB}">
      <dsp:nvSpPr>
        <dsp:cNvPr id="0" name=""/>
        <dsp:cNvSpPr/>
      </dsp:nvSpPr>
      <dsp:spPr>
        <a:xfrm>
          <a:off x="2772667" y="627625"/>
          <a:ext cx="1258248" cy="83925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Orientado</a:t>
          </a:r>
          <a:r>
            <a:rPr lang="en-US" sz="900" kern="1200" dirty="0" smtClean="0"/>
            <a:t> a </a:t>
          </a:r>
          <a:r>
            <a:rPr lang="en-US" sz="900" kern="1200" dirty="0" err="1" smtClean="0"/>
            <a:t>contextos</a:t>
          </a:r>
          <a:r>
            <a:rPr lang="en-US" sz="900" kern="1200" dirty="0" smtClean="0"/>
            <a:t> pre-crisis o crisis de </a:t>
          </a:r>
          <a:r>
            <a:rPr lang="en-US" sz="900" kern="1200" dirty="0" err="1" smtClean="0"/>
            <a:t>desarrollo</a:t>
          </a:r>
          <a:r>
            <a:rPr lang="en-US" sz="900" kern="1200" dirty="0" smtClean="0"/>
            <a:t> lento</a:t>
          </a:r>
          <a:endParaRPr lang="en-US" sz="900" kern="1200" dirty="0"/>
        </a:p>
      </dsp:txBody>
      <dsp:txXfrm>
        <a:off x="2973987" y="627625"/>
        <a:ext cx="1056928" cy="839251"/>
      </dsp:txXfrm>
    </dsp:sp>
    <dsp:sp modelId="{C7BF23BD-515A-4717-B286-687597140FB0}">
      <dsp:nvSpPr>
        <dsp:cNvPr id="0" name=""/>
        <dsp:cNvSpPr/>
      </dsp:nvSpPr>
      <dsp:spPr>
        <a:xfrm>
          <a:off x="2772667" y="1466877"/>
          <a:ext cx="1258248" cy="83925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Requiere</a:t>
          </a:r>
          <a:r>
            <a:rPr lang="en-US" sz="900" kern="1200" dirty="0" smtClean="0"/>
            <a:t> personal con un </a:t>
          </a:r>
          <a:r>
            <a:rPr lang="en-US" sz="900" kern="1200" dirty="0" err="1" smtClean="0"/>
            <a:t>grado</a:t>
          </a:r>
          <a:r>
            <a:rPr lang="en-US" sz="900" kern="1200" dirty="0" smtClean="0"/>
            <a:t> </a:t>
          </a:r>
          <a:r>
            <a:rPr lang="en-US" sz="900" kern="1200" dirty="0" err="1" smtClean="0"/>
            <a:t>medio</a:t>
          </a:r>
          <a:r>
            <a:rPr lang="en-US" sz="900" kern="1200" dirty="0" smtClean="0"/>
            <a:t>/alto de </a:t>
          </a:r>
          <a:r>
            <a:rPr lang="en-US" sz="900" kern="1200" dirty="0" err="1" smtClean="0"/>
            <a:t>especialización</a:t>
          </a:r>
          <a:endParaRPr lang="en-US" sz="900" kern="1200" dirty="0"/>
        </a:p>
      </dsp:txBody>
      <dsp:txXfrm>
        <a:off x="2973987" y="1466877"/>
        <a:ext cx="1056928" cy="839251"/>
      </dsp:txXfrm>
    </dsp:sp>
    <dsp:sp modelId="{C528D8B3-4322-432E-868F-CABBDBB955DE}">
      <dsp:nvSpPr>
        <dsp:cNvPr id="0" name=""/>
        <dsp:cNvSpPr/>
      </dsp:nvSpPr>
      <dsp:spPr>
        <a:xfrm>
          <a:off x="2772667" y="2306129"/>
          <a:ext cx="1258248" cy="83925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Amplio</a:t>
          </a:r>
          <a:r>
            <a:rPr lang="en-US" sz="900" kern="1200" dirty="0" smtClean="0"/>
            <a:t> </a:t>
          </a:r>
          <a:r>
            <a:rPr lang="en-US" sz="900" kern="1200" dirty="0" err="1" smtClean="0"/>
            <a:t>rango</a:t>
          </a:r>
          <a:r>
            <a:rPr lang="en-US" sz="900" kern="1200" dirty="0" smtClean="0"/>
            <a:t> de </a:t>
          </a:r>
          <a:r>
            <a:rPr lang="en-US" sz="900" kern="1200" dirty="0" err="1" smtClean="0"/>
            <a:t>tipos</a:t>
          </a:r>
          <a:r>
            <a:rPr lang="en-US" sz="900" kern="1200" dirty="0" smtClean="0"/>
            <a:t> de </a:t>
          </a:r>
          <a:r>
            <a:rPr lang="en-US" sz="900" kern="1200" dirty="0" err="1" smtClean="0"/>
            <a:t>mercados</a:t>
          </a:r>
          <a:endParaRPr lang="en-US" sz="900" kern="1200" dirty="0"/>
        </a:p>
      </dsp:txBody>
      <dsp:txXfrm>
        <a:off x="2973987" y="2306129"/>
        <a:ext cx="1056928" cy="839251"/>
      </dsp:txXfrm>
    </dsp:sp>
    <dsp:sp modelId="{6282A37A-0C4C-4BF5-9396-0DA92E633276}">
      <dsp:nvSpPr>
        <dsp:cNvPr id="0" name=""/>
        <dsp:cNvSpPr/>
      </dsp:nvSpPr>
      <dsp:spPr>
        <a:xfrm>
          <a:off x="2772667" y="3145380"/>
          <a:ext cx="1258248" cy="83925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Análisis</a:t>
          </a:r>
          <a:r>
            <a:rPr lang="en-US" sz="900" kern="1200" dirty="0" smtClean="0"/>
            <a:t> </a:t>
          </a:r>
          <a:r>
            <a:rPr lang="en-US" sz="900" kern="1200" dirty="0" err="1" smtClean="0"/>
            <a:t>localizado</a:t>
          </a:r>
          <a:endParaRPr lang="en-US" sz="900" kern="1200" dirty="0"/>
        </a:p>
      </dsp:txBody>
      <dsp:txXfrm>
        <a:off x="2973987" y="3145380"/>
        <a:ext cx="1056928" cy="839251"/>
      </dsp:txXfrm>
    </dsp:sp>
    <dsp:sp modelId="{E7576AFA-CA5A-44CE-971C-67B15C4B87AE}">
      <dsp:nvSpPr>
        <dsp:cNvPr id="0" name=""/>
        <dsp:cNvSpPr/>
      </dsp:nvSpPr>
      <dsp:spPr>
        <a:xfrm>
          <a:off x="2101601" y="292092"/>
          <a:ext cx="838832" cy="838832"/>
        </a:xfrm>
        <a:prstGeom prst="ellipse">
          <a:avLst/>
        </a:prstGeom>
        <a:solidFill>
          <a:srgbClr val="AE4845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PCMMA</a:t>
          </a:r>
          <a:endParaRPr lang="en-US" sz="1300" kern="1200" dirty="0"/>
        </a:p>
      </dsp:txBody>
      <dsp:txXfrm>
        <a:off x="2224445" y="414936"/>
        <a:ext cx="593144" cy="593144"/>
      </dsp:txXfrm>
    </dsp:sp>
    <dsp:sp modelId="{9D0A17FD-CB29-4D38-8794-9EB57C72FC1C}">
      <dsp:nvSpPr>
        <dsp:cNvPr id="0" name=""/>
        <dsp:cNvSpPr/>
      </dsp:nvSpPr>
      <dsp:spPr>
        <a:xfrm>
          <a:off x="4869749" y="627625"/>
          <a:ext cx="1258248" cy="83925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RAM </a:t>
          </a:r>
          <a:r>
            <a:rPr lang="en-US" sz="900" kern="1200" dirty="0" err="1" smtClean="0"/>
            <a:t>orientado</a:t>
          </a:r>
          <a:r>
            <a:rPr lang="en-US" sz="900" kern="1200" dirty="0" smtClean="0"/>
            <a:t> a </a:t>
          </a:r>
          <a:r>
            <a:rPr lang="en-US" sz="900" kern="1200" dirty="0" err="1" smtClean="0"/>
            <a:t>emergencias</a:t>
          </a:r>
          <a:r>
            <a:rPr lang="en-US" sz="900" kern="1200" dirty="0" smtClean="0"/>
            <a:t>, MAG </a:t>
          </a:r>
          <a:r>
            <a:rPr lang="en-US" sz="900" kern="1200" dirty="0" err="1" smtClean="0"/>
            <a:t>contempla</a:t>
          </a:r>
          <a:r>
            <a:rPr lang="en-US" sz="900" kern="1200" dirty="0" smtClean="0"/>
            <a:t> </a:t>
          </a:r>
          <a:r>
            <a:rPr lang="en-US" sz="900" kern="1200" dirty="0" err="1" smtClean="0"/>
            <a:t>tambien</a:t>
          </a:r>
          <a:r>
            <a:rPr lang="en-US" sz="900" kern="1200" dirty="0" smtClean="0"/>
            <a:t> </a:t>
          </a:r>
          <a:r>
            <a:rPr lang="en-US" sz="900" kern="1200" dirty="0" err="1" smtClean="0"/>
            <a:t>contextos</a:t>
          </a:r>
          <a:r>
            <a:rPr lang="en-US" sz="900" kern="1200" dirty="0" smtClean="0"/>
            <a:t> pre-crisis</a:t>
          </a:r>
          <a:endParaRPr lang="en-US" sz="900" kern="1200" dirty="0"/>
        </a:p>
      </dsp:txBody>
      <dsp:txXfrm>
        <a:off x="5071069" y="627625"/>
        <a:ext cx="1056928" cy="839251"/>
      </dsp:txXfrm>
    </dsp:sp>
    <dsp:sp modelId="{5AA9AC21-1DA6-4D63-8DE8-AC743B763DA3}">
      <dsp:nvSpPr>
        <dsp:cNvPr id="0" name=""/>
        <dsp:cNvSpPr/>
      </dsp:nvSpPr>
      <dsp:spPr>
        <a:xfrm>
          <a:off x="4869749" y="1466877"/>
          <a:ext cx="1258248" cy="83925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Simplicidad</a:t>
          </a:r>
          <a:r>
            <a:rPr lang="en-US" sz="900" kern="1200" dirty="0" smtClean="0"/>
            <a:t> </a:t>
          </a:r>
          <a:r>
            <a:rPr lang="en-US" sz="900" kern="1200" dirty="0" err="1" smtClean="0"/>
            <a:t>para</a:t>
          </a:r>
          <a:r>
            <a:rPr lang="en-US" sz="900" kern="1200" dirty="0" smtClean="0"/>
            <a:t> </a:t>
          </a:r>
          <a:r>
            <a:rPr lang="en-US" sz="900" kern="1200" dirty="0" err="1" smtClean="0"/>
            <a:t>ser</a:t>
          </a:r>
          <a:r>
            <a:rPr lang="en-US" sz="900" kern="1200" dirty="0" smtClean="0"/>
            <a:t> </a:t>
          </a:r>
          <a:r>
            <a:rPr lang="en-US" sz="900" kern="1200" dirty="0" err="1" smtClean="0"/>
            <a:t>desarrollado</a:t>
          </a:r>
          <a:r>
            <a:rPr lang="en-US" sz="900" kern="1200" dirty="0" smtClean="0"/>
            <a:t> </a:t>
          </a:r>
          <a:r>
            <a:rPr lang="en-US" sz="900" kern="1200" dirty="0" err="1" smtClean="0"/>
            <a:t>por</a:t>
          </a:r>
          <a:r>
            <a:rPr lang="en-US" sz="900" kern="1200" dirty="0" smtClean="0"/>
            <a:t> el personal y </a:t>
          </a:r>
          <a:r>
            <a:rPr lang="en-US" sz="900" kern="1200" dirty="0" err="1" smtClean="0"/>
            <a:t>voluntariado</a:t>
          </a:r>
          <a:r>
            <a:rPr lang="en-US" sz="900" kern="1200" dirty="0" smtClean="0"/>
            <a:t> del </a:t>
          </a:r>
          <a:r>
            <a:rPr lang="en-US" sz="900" kern="1200" dirty="0" err="1" smtClean="0"/>
            <a:t>Movimiento</a:t>
          </a:r>
          <a:endParaRPr lang="en-US" sz="900" kern="1200" dirty="0"/>
        </a:p>
      </dsp:txBody>
      <dsp:txXfrm>
        <a:off x="5071069" y="1466877"/>
        <a:ext cx="1056928" cy="839251"/>
      </dsp:txXfrm>
    </dsp:sp>
    <dsp:sp modelId="{9EE94768-83CB-4118-811E-AD8EB139CF85}">
      <dsp:nvSpPr>
        <dsp:cNvPr id="0" name=""/>
        <dsp:cNvSpPr/>
      </dsp:nvSpPr>
      <dsp:spPr>
        <a:xfrm>
          <a:off x="4869749" y="2306129"/>
          <a:ext cx="1258248" cy="83925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Amplio</a:t>
          </a:r>
          <a:r>
            <a:rPr lang="en-US" sz="900" kern="1200" dirty="0" smtClean="0"/>
            <a:t> </a:t>
          </a:r>
          <a:r>
            <a:rPr lang="en-US" sz="900" kern="1200" dirty="0" err="1" smtClean="0"/>
            <a:t>rango</a:t>
          </a:r>
          <a:r>
            <a:rPr lang="en-US" sz="900" kern="1200" dirty="0" smtClean="0"/>
            <a:t> de </a:t>
          </a:r>
          <a:r>
            <a:rPr lang="en-US" sz="900" kern="1200" dirty="0" err="1" smtClean="0"/>
            <a:t>tipos</a:t>
          </a:r>
          <a:r>
            <a:rPr lang="en-US" sz="900" kern="1200" dirty="0" smtClean="0"/>
            <a:t> de </a:t>
          </a:r>
          <a:r>
            <a:rPr lang="en-US" sz="900" kern="1200" dirty="0" err="1" smtClean="0"/>
            <a:t>mercados</a:t>
          </a:r>
          <a:endParaRPr lang="en-US" sz="900" kern="1200" dirty="0"/>
        </a:p>
      </dsp:txBody>
      <dsp:txXfrm>
        <a:off x="5071069" y="2306129"/>
        <a:ext cx="1056928" cy="839251"/>
      </dsp:txXfrm>
    </dsp:sp>
    <dsp:sp modelId="{1BE1DBC1-201C-4C13-A3AC-D8A8F5B1E9DA}">
      <dsp:nvSpPr>
        <dsp:cNvPr id="0" name=""/>
        <dsp:cNvSpPr/>
      </dsp:nvSpPr>
      <dsp:spPr>
        <a:xfrm>
          <a:off x="4869749" y="3145380"/>
          <a:ext cx="1258248" cy="83925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Análisis</a:t>
          </a:r>
          <a:r>
            <a:rPr lang="en-US" sz="900" kern="1200" dirty="0" smtClean="0"/>
            <a:t> </a:t>
          </a:r>
          <a:r>
            <a:rPr lang="en-US" sz="900" kern="1200" dirty="0" err="1" smtClean="0"/>
            <a:t>localizado</a:t>
          </a:r>
          <a:endParaRPr lang="en-US" sz="900" kern="1200" dirty="0"/>
        </a:p>
      </dsp:txBody>
      <dsp:txXfrm>
        <a:off x="5071069" y="3145380"/>
        <a:ext cx="1056928" cy="839251"/>
      </dsp:txXfrm>
    </dsp:sp>
    <dsp:sp modelId="{1ABB39CF-F6BC-4EF4-9299-B02C436240ED}">
      <dsp:nvSpPr>
        <dsp:cNvPr id="0" name=""/>
        <dsp:cNvSpPr/>
      </dsp:nvSpPr>
      <dsp:spPr>
        <a:xfrm>
          <a:off x="4198683" y="292092"/>
          <a:ext cx="838832" cy="838832"/>
        </a:xfrm>
        <a:prstGeom prst="ellipse">
          <a:avLst/>
        </a:prstGeom>
        <a:solidFill>
          <a:srgbClr val="AE4845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MAG / RAM</a:t>
          </a:r>
          <a:endParaRPr lang="en-US" sz="1300" kern="1200" dirty="0"/>
        </a:p>
      </dsp:txBody>
      <dsp:txXfrm>
        <a:off x="4321527" y="414936"/>
        <a:ext cx="593144" cy="593144"/>
      </dsp:txXfrm>
    </dsp:sp>
    <dsp:sp modelId="{0F03AB55-A034-4C94-98A9-811BA0C533ED}">
      <dsp:nvSpPr>
        <dsp:cNvPr id="0" name=""/>
        <dsp:cNvSpPr/>
      </dsp:nvSpPr>
      <dsp:spPr>
        <a:xfrm>
          <a:off x="6966830" y="627625"/>
          <a:ext cx="1258248" cy="839251"/>
        </a:xfrm>
        <a:prstGeom prst="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Orientado</a:t>
          </a:r>
          <a:r>
            <a:rPr lang="en-US" sz="900" kern="1200" dirty="0" smtClean="0"/>
            <a:t> a </a:t>
          </a:r>
          <a:r>
            <a:rPr lang="en-US" sz="900" kern="1200" dirty="0" err="1" smtClean="0"/>
            <a:t>contextos</a:t>
          </a:r>
          <a:r>
            <a:rPr lang="en-US" sz="900" kern="1200" dirty="0" smtClean="0"/>
            <a:t> pre-crisis o crisis de </a:t>
          </a:r>
          <a:r>
            <a:rPr lang="en-US" sz="900" kern="1200" dirty="0" err="1" smtClean="0"/>
            <a:t>desarrollo</a:t>
          </a:r>
          <a:r>
            <a:rPr lang="en-US" sz="900" kern="1200" dirty="0" smtClean="0"/>
            <a:t> lento</a:t>
          </a:r>
          <a:endParaRPr lang="en-US" sz="900" kern="1200" dirty="0"/>
        </a:p>
      </dsp:txBody>
      <dsp:txXfrm>
        <a:off x="7168150" y="627625"/>
        <a:ext cx="1056928" cy="839251"/>
      </dsp:txXfrm>
    </dsp:sp>
    <dsp:sp modelId="{E88E1CA7-71AA-42DC-8266-530F0207D2BE}">
      <dsp:nvSpPr>
        <dsp:cNvPr id="0" name=""/>
        <dsp:cNvSpPr/>
      </dsp:nvSpPr>
      <dsp:spPr>
        <a:xfrm>
          <a:off x="6966830" y="1466877"/>
          <a:ext cx="1258248" cy="839251"/>
        </a:xfrm>
        <a:prstGeom prst="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Requiere</a:t>
          </a:r>
          <a:r>
            <a:rPr lang="en-US" sz="900" kern="1200" dirty="0" smtClean="0"/>
            <a:t> personal con un alto de </a:t>
          </a:r>
          <a:r>
            <a:rPr lang="en-US" sz="900" kern="1200" dirty="0" err="1" smtClean="0"/>
            <a:t>especialización</a:t>
          </a:r>
          <a:r>
            <a:rPr lang="en-US" sz="900" kern="1200" dirty="0" smtClean="0"/>
            <a:t> y gran </a:t>
          </a:r>
          <a:r>
            <a:rPr lang="en-US" sz="900" kern="1200" dirty="0" err="1" smtClean="0"/>
            <a:t>cantidad</a:t>
          </a:r>
          <a:r>
            <a:rPr lang="en-US" sz="900" kern="1200" dirty="0" smtClean="0"/>
            <a:t> de </a:t>
          </a:r>
          <a:r>
            <a:rPr lang="en-US" sz="900" kern="1200" dirty="0" err="1" smtClean="0"/>
            <a:t>recursos</a:t>
          </a:r>
          <a:endParaRPr lang="en-US" sz="900" kern="1200" dirty="0"/>
        </a:p>
      </dsp:txBody>
      <dsp:txXfrm>
        <a:off x="7168150" y="1466877"/>
        <a:ext cx="1056928" cy="839251"/>
      </dsp:txXfrm>
    </dsp:sp>
    <dsp:sp modelId="{93C12D9F-F931-4D08-A984-264535DE4E1B}">
      <dsp:nvSpPr>
        <dsp:cNvPr id="0" name=""/>
        <dsp:cNvSpPr/>
      </dsp:nvSpPr>
      <dsp:spPr>
        <a:xfrm>
          <a:off x="6966830" y="2306129"/>
          <a:ext cx="1258248" cy="839251"/>
        </a:xfrm>
        <a:prstGeom prst="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Específico</a:t>
          </a:r>
          <a:r>
            <a:rPr lang="en-US" sz="900" kern="1200" dirty="0" smtClean="0"/>
            <a:t> </a:t>
          </a:r>
          <a:r>
            <a:rPr lang="en-US" sz="900" kern="1200" dirty="0" err="1" smtClean="0"/>
            <a:t>para</a:t>
          </a:r>
          <a:r>
            <a:rPr lang="en-US" sz="900" kern="1200" dirty="0" smtClean="0"/>
            <a:t> </a:t>
          </a:r>
          <a:r>
            <a:rPr lang="en-US" sz="900" kern="1200" dirty="0" err="1" smtClean="0"/>
            <a:t>mercados</a:t>
          </a:r>
          <a:r>
            <a:rPr lang="en-US" sz="900" kern="1200" dirty="0" smtClean="0"/>
            <a:t> </a:t>
          </a:r>
          <a:r>
            <a:rPr lang="en-US" sz="900" kern="1200" dirty="0" err="1" smtClean="0"/>
            <a:t>relacionados</a:t>
          </a:r>
          <a:r>
            <a:rPr lang="en-US" sz="900" kern="1200" dirty="0" smtClean="0"/>
            <a:t> con la </a:t>
          </a:r>
          <a:r>
            <a:rPr lang="en-US" sz="900" kern="1200" dirty="0" err="1" smtClean="0"/>
            <a:t>seguridad</a:t>
          </a:r>
          <a:r>
            <a:rPr lang="en-US" sz="900" kern="1200" dirty="0" smtClean="0"/>
            <a:t> </a:t>
          </a:r>
          <a:r>
            <a:rPr lang="en-US" sz="900" kern="1200" dirty="0" err="1" smtClean="0"/>
            <a:t>alimentaria</a:t>
          </a:r>
          <a:endParaRPr lang="en-US" sz="900" kern="1200" dirty="0"/>
        </a:p>
      </dsp:txBody>
      <dsp:txXfrm>
        <a:off x="7168150" y="2306129"/>
        <a:ext cx="1056928" cy="839251"/>
      </dsp:txXfrm>
    </dsp:sp>
    <dsp:sp modelId="{18AE41ED-56BF-471C-9417-AEAD0E792AE8}">
      <dsp:nvSpPr>
        <dsp:cNvPr id="0" name=""/>
        <dsp:cNvSpPr/>
      </dsp:nvSpPr>
      <dsp:spPr>
        <a:xfrm>
          <a:off x="6966830" y="3145380"/>
          <a:ext cx="1258248" cy="839251"/>
        </a:xfrm>
        <a:prstGeom prst="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Análisis a nivel macro</a:t>
          </a:r>
          <a:endParaRPr lang="en-US" sz="900" kern="1200" dirty="0"/>
        </a:p>
      </dsp:txBody>
      <dsp:txXfrm>
        <a:off x="7168150" y="3145380"/>
        <a:ext cx="1056928" cy="839251"/>
      </dsp:txXfrm>
    </dsp:sp>
    <dsp:sp modelId="{25B720D5-9BAB-4EC6-8C5A-2ED01937E2C3}">
      <dsp:nvSpPr>
        <dsp:cNvPr id="0" name=""/>
        <dsp:cNvSpPr/>
      </dsp:nvSpPr>
      <dsp:spPr>
        <a:xfrm>
          <a:off x="6295764" y="292092"/>
          <a:ext cx="838832" cy="838832"/>
        </a:xfrm>
        <a:prstGeom prst="ellips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WFP TS</a:t>
          </a:r>
          <a:endParaRPr lang="en-US" sz="1300" kern="1200" dirty="0"/>
        </a:p>
      </dsp:txBody>
      <dsp:txXfrm>
        <a:off x="6418608" y="414936"/>
        <a:ext cx="593144" cy="5931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D6A84-EBC8-4074-9371-45334874AED1}">
      <dsp:nvSpPr>
        <dsp:cNvPr id="0" name=""/>
        <dsp:cNvSpPr/>
      </dsp:nvSpPr>
      <dsp:spPr>
        <a:xfrm>
          <a:off x="0" y="0"/>
          <a:ext cx="8229600" cy="4276725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3319214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MAG</a:t>
          </a:r>
          <a:endParaRPr lang="en-US" sz="3200" kern="1200" dirty="0"/>
        </a:p>
      </dsp:txBody>
      <dsp:txXfrm>
        <a:off x="106472" y="106472"/>
        <a:ext cx="8016656" cy="4063781"/>
      </dsp:txXfrm>
    </dsp:sp>
    <dsp:sp modelId="{63462F91-D88B-4272-ABC4-B1501E20112A}">
      <dsp:nvSpPr>
        <dsp:cNvPr id="0" name=""/>
        <dsp:cNvSpPr/>
      </dsp:nvSpPr>
      <dsp:spPr>
        <a:xfrm>
          <a:off x="226367" y="1813541"/>
          <a:ext cx="1543124" cy="97061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Accesible</a:t>
          </a:r>
          <a:r>
            <a:rPr lang="en-US" sz="1000" kern="1200" dirty="0" smtClean="0"/>
            <a:t> a personal no </a:t>
          </a:r>
          <a:r>
            <a:rPr lang="en-US" sz="1000" kern="1200" dirty="0" err="1" smtClean="0"/>
            <a:t>especializado</a:t>
          </a:r>
          <a:endParaRPr lang="en-US" sz="1000" kern="1200" dirty="0"/>
        </a:p>
      </dsp:txBody>
      <dsp:txXfrm>
        <a:off x="256217" y="1843391"/>
        <a:ext cx="1483424" cy="910916"/>
      </dsp:txXfrm>
    </dsp:sp>
    <dsp:sp modelId="{805B2F57-2F46-42A8-A904-4BA6B3AFD0F9}">
      <dsp:nvSpPr>
        <dsp:cNvPr id="0" name=""/>
        <dsp:cNvSpPr/>
      </dsp:nvSpPr>
      <dsp:spPr>
        <a:xfrm>
          <a:off x="226367" y="2980925"/>
          <a:ext cx="1543124" cy="97061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Se </a:t>
          </a:r>
          <a:r>
            <a:rPr lang="en-US" sz="1000" kern="1200" dirty="0" err="1" smtClean="0"/>
            <a:t>estructura</a:t>
          </a:r>
          <a:r>
            <a:rPr lang="en-US" sz="1000" kern="1200" dirty="0" smtClean="0"/>
            <a:t> en base </a:t>
          </a:r>
          <a:r>
            <a:rPr lang="en-US" sz="1000" kern="1200" dirty="0" err="1" smtClean="0"/>
            <a:t>preguntas</a:t>
          </a:r>
          <a:r>
            <a:rPr lang="en-US" sz="1000" kern="1200" dirty="0" smtClean="0"/>
            <a:t> clave de </a:t>
          </a:r>
          <a:r>
            <a:rPr lang="en-US" sz="1000" kern="1200" dirty="0" err="1" smtClean="0"/>
            <a:t>caracter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cualitativo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definidas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para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cada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fase</a:t>
          </a:r>
          <a:endParaRPr lang="en-US" sz="1000" kern="1200" dirty="0"/>
        </a:p>
      </dsp:txBody>
      <dsp:txXfrm>
        <a:off x="256217" y="3010775"/>
        <a:ext cx="1483424" cy="910916"/>
      </dsp:txXfrm>
    </dsp:sp>
    <dsp:sp modelId="{D8F3DE2B-E7AB-4432-B2BD-BFBC7826F5CF}">
      <dsp:nvSpPr>
        <dsp:cNvPr id="0" name=""/>
        <dsp:cNvSpPr/>
      </dsp:nvSpPr>
      <dsp:spPr>
        <a:xfrm>
          <a:off x="2097926" y="2980930"/>
          <a:ext cx="1543124" cy="97061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Para responder a </a:t>
          </a:r>
          <a:r>
            <a:rPr lang="en-US" sz="1000" kern="1200" dirty="0" err="1" smtClean="0"/>
            <a:t>las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preguntas</a:t>
          </a:r>
          <a:r>
            <a:rPr lang="en-US" sz="1000" kern="1200" dirty="0" smtClean="0"/>
            <a:t> se </a:t>
          </a:r>
          <a:r>
            <a:rPr lang="en-US" sz="1000" kern="1200" dirty="0" err="1" smtClean="0"/>
            <a:t>utilizan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las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herramientas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que</a:t>
          </a:r>
          <a:r>
            <a:rPr lang="en-US" sz="1000" kern="1200" dirty="0" smtClean="0"/>
            <a:t> se </a:t>
          </a:r>
          <a:r>
            <a:rPr lang="en-US" sz="1000" kern="1200" dirty="0" err="1" smtClean="0"/>
            <a:t>consideren</a:t>
          </a:r>
          <a:r>
            <a:rPr lang="en-US" sz="1000" kern="1200" dirty="0" smtClean="0"/>
            <a:t> </a:t>
          </a:r>
          <a:r>
            <a:rPr lang="en-US" sz="1000" kern="1200" dirty="0" err="1" smtClean="0"/>
            <a:t>oportunas</a:t>
          </a:r>
          <a:r>
            <a:rPr lang="en-US" sz="1000" kern="1200" dirty="0" smtClean="0"/>
            <a:t>.</a:t>
          </a:r>
          <a:endParaRPr lang="en-US" sz="1000" kern="1200" dirty="0"/>
        </a:p>
      </dsp:txBody>
      <dsp:txXfrm>
        <a:off x="2127776" y="3010780"/>
        <a:ext cx="1483424" cy="910916"/>
      </dsp:txXfrm>
    </dsp:sp>
    <dsp:sp modelId="{60B6BD8F-30A8-4518-933B-991EF8D3DE88}">
      <dsp:nvSpPr>
        <dsp:cNvPr id="0" name=""/>
        <dsp:cNvSpPr/>
      </dsp:nvSpPr>
      <dsp:spPr>
        <a:xfrm>
          <a:off x="2029808" y="623717"/>
          <a:ext cx="1688750" cy="3509343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bg2">
                <a:lumMod val="75000"/>
                <a:alpha val="50000"/>
              </a:schemeClr>
            </a:gs>
            <a:gs pos="35000">
              <a:schemeClr val="accent2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rgbClr val="C00000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901004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/>
          </a:r>
          <a:br>
            <a:rPr lang="en-US" sz="3200" kern="1200" dirty="0" smtClean="0"/>
          </a:br>
          <a:r>
            <a:rPr lang="en-US" sz="3200" kern="1200" dirty="0" smtClean="0"/>
            <a:t/>
          </a:r>
          <a:br>
            <a:rPr lang="en-US" sz="3200" kern="1200" dirty="0" smtClean="0"/>
          </a:br>
          <a:r>
            <a:rPr lang="en-US" sz="3200" kern="1200" dirty="0" smtClean="0"/>
            <a:t>RAM</a:t>
          </a:r>
          <a:endParaRPr lang="en-US" sz="3200" kern="1200" dirty="0"/>
        </a:p>
      </dsp:txBody>
      <dsp:txXfrm>
        <a:off x="2081743" y="675652"/>
        <a:ext cx="1584880" cy="340547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A6FC3-7120-4E30-9667-414EBC75BF15}">
      <dsp:nvSpPr>
        <dsp:cNvPr id="0" name=""/>
        <dsp:cNvSpPr/>
      </dsp:nvSpPr>
      <dsp:spPr>
        <a:xfrm>
          <a:off x="200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Definición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alcance</a:t>
          </a:r>
          <a:r>
            <a:rPr lang="en-US" sz="1200" kern="1200" dirty="0" smtClean="0"/>
            <a:t> de la </a:t>
          </a:r>
          <a:r>
            <a:rPr lang="en-US" sz="1200" kern="1200" dirty="0" err="1" smtClean="0"/>
            <a:t>recogida</a:t>
          </a:r>
          <a:r>
            <a:rPr lang="en-US" sz="1200" kern="1200" dirty="0" smtClean="0"/>
            <a:t> de </a:t>
          </a:r>
          <a:r>
            <a:rPr lang="en-US" sz="1200" kern="1200" dirty="0" err="1" smtClean="0"/>
            <a:t>datos</a:t>
          </a:r>
          <a:endParaRPr lang="en-US" sz="1200" kern="1200" dirty="0"/>
        </a:p>
      </dsp:txBody>
      <dsp:txXfrm>
        <a:off x="359190" y="305187"/>
        <a:ext cx="1071554" cy="714368"/>
      </dsp:txXfrm>
    </dsp:sp>
    <dsp:sp modelId="{76EE6947-0C7A-4928-92FE-6ED2977296BC}">
      <dsp:nvSpPr>
        <dsp:cNvPr id="0" name=""/>
        <dsp:cNvSpPr/>
      </dsp:nvSpPr>
      <dsp:spPr>
        <a:xfrm>
          <a:off x="160933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8968"/>
                <a:satOff val="-1006"/>
                <a:lumOff val="642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8968"/>
                <a:satOff val="-1006"/>
                <a:lumOff val="642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8968"/>
                <a:satOff val="-1006"/>
                <a:lumOff val="642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Recogida</a:t>
          </a:r>
          <a:r>
            <a:rPr lang="en-US" sz="1200" kern="1200" dirty="0" smtClean="0"/>
            <a:t> de </a:t>
          </a:r>
          <a:r>
            <a:rPr lang="en-US" sz="1200" kern="1200" dirty="0" err="1" smtClean="0"/>
            <a:t>información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mercado</a:t>
          </a:r>
          <a:endParaRPr lang="en-US" sz="1200" kern="1200" dirty="0"/>
        </a:p>
      </dsp:txBody>
      <dsp:txXfrm>
        <a:off x="1966520" y="305187"/>
        <a:ext cx="1071554" cy="714368"/>
      </dsp:txXfrm>
    </dsp:sp>
    <dsp:sp modelId="{11DDF4FA-C88E-487A-85FE-DA51F2EFBEF2}">
      <dsp:nvSpPr>
        <dsp:cNvPr id="0" name=""/>
        <dsp:cNvSpPr/>
      </dsp:nvSpPr>
      <dsp:spPr>
        <a:xfrm>
          <a:off x="321666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17936"/>
                <a:satOff val="-2012"/>
                <a:lumOff val="1284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17936"/>
                <a:satOff val="-2012"/>
                <a:lumOff val="1284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17936"/>
                <a:satOff val="-2012"/>
                <a:lumOff val="1284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Análisis</a:t>
          </a:r>
          <a:r>
            <a:rPr lang="en-US" sz="1200" kern="1200" dirty="0" smtClean="0"/>
            <a:t> de la </a:t>
          </a:r>
          <a:r>
            <a:rPr lang="en-US" sz="1200" kern="1200" dirty="0" err="1" smtClean="0"/>
            <a:t>información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mercado</a:t>
          </a:r>
          <a:endParaRPr lang="en-US" sz="1200" kern="1200" dirty="0" smtClean="0"/>
        </a:p>
      </dsp:txBody>
      <dsp:txXfrm>
        <a:off x="3573850" y="305187"/>
        <a:ext cx="1071554" cy="714368"/>
      </dsp:txXfrm>
    </dsp:sp>
    <dsp:sp modelId="{7555037C-23A5-46E5-987A-978E8771DD7C}">
      <dsp:nvSpPr>
        <dsp:cNvPr id="0" name=""/>
        <dsp:cNvSpPr/>
      </dsp:nvSpPr>
      <dsp:spPr>
        <a:xfrm>
          <a:off x="4823996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26904"/>
                <a:satOff val="-3018"/>
                <a:lumOff val="1926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26904"/>
                <a:satOff val="-3018"/>
                <a:lumOff val="1926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26904"/>
                <a:satOff val="-3018"/>
                <a:lumOff val="1926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Reporte</a:t>
          </a:r>
          <a:r>
            <a:rPr lang="en-US" sz="1200" kern="1200" dirty="0" smtClean="0"/>
            <a:t> de los </a:t>
          </a:r>
          <a:r>
            <a:rPr lang="en-US" sz="1200" kern="1200" dirty="0" err="1" smtClean="0"/>
            <a:t>resultados</a:t>
          </a:r>
          <a:endParaRPr lang="en-US" sz="1200" kern="1200" dirty="0" smtClean="0"/>
        </a:p>
      </dsp:txBody>
      <dsp:txXfrm>
        <a:off x="5181180" y="305187"/>
        <a:ext cx="1071554" cy="714368"/>
      </dsp:txXfrm>
    </dsp:sp>
    <dsp:sp modelId="{79F52CB2-27CA-4714-906B-7A28DCA667D9}">
      <dsp:nvSpPr>
        <dsp:cNvPr id="0" name=""/>
        <dsp:cNvSpPr/>
      </dsp:nvSpPr>
      <dsp:spPr>
        <a:xfrm>
          <a:off x="6431327" y="305187"/>
          <a:ext cx="1785922" cy="714368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35872"/>
                <a:satOff val="-4024"/>
                <a:lumOff val="2568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Monitoreo</a:t>
          </a:r>
          <a:r>
            <a:rPr lang="en-US" sz="1200" kern="1200" dirty="0" smtClean="0"/>
            <a:t> de la </a:t>
          </a:r>
          <a:r>
            <a:rPr lang="en-US" sz="1200" kern="1200" dirty="0" err="1" smtClean="0"/>
            <a:t>evolución</a:t>
          </a:r>
          <a:r>
            <a:rPr lang="en-US" sz="1200" kern="1200" dirty="0" smtClean="0"/>
            <a:t> del </a:t>
          </a:r>
          <a:r>
            <a:rPr lang="en-US" sz="1200" kern="1200" dirty="0" err="1" smtClean="0"/>
            <a:t>mercado</a:t>
          </a:r>
          <a:endParaRPr lang="en-US" sz="1200" kern="1200" dirty="0" smtClean="0"/>
        </a:p>
      </dsp:txBody>
      <dsp:txXfrm>
        <a:off x="6788511" y="305187"/>
        <a:ext cx="1071554" cy="714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3E0DB-37C7-42B4-9C7D-3402606FEDD7}" type="datetimeFigureOut">
              <a:rPr lang="es-ES" smtClean="0"/>
              <a:t>26/05/2015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22059-03EC-4EBE-BD8B-C42F5EE3376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3986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D01D0-6F6A-42C6-8462-C68F99D65864}" type="slidenum">
              <a:rPr lang="es-ES" altLang="es-ES" smtClean="0"/>
              <a:pPr/>
              <a:t>4</a:t>
            </a:fld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3363883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822059-03EC-4EBE-BD8B-C42F5EE33760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5069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49221" y="304800"/>
            <a:ext cx="6837579" cy="675928"/>
          </a:xfrm>
        </p:spPr>
        <p:txBody>
          <a:bodyPr anchor="t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s-ES" sz="3200" kern="1200" baseline="0" dirty="0">
                <a:solidFill>
                  <a:schemeClr val="tx2"/>
                </a:solidFill>
                <a:latin typeface="Helvetica 65 Medium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 err="1" smtClean="0"/>
              <a:t>Titulo</a:t>
            </a:r>
            <a:r>
              <a:rPr lang="en-US" dirty="0" smtClean="0"/>
              <a:t> Helvetica </a:t>
            </a:r>
            <a:r>
              <a:rPr lang="en-US" dirty="0" err="1" smtClean="0"/>
              <a:t>Neue</a:t>
            </a:r>
            <a:r>
              <a:rPr lang="en-US" dirty="0" smtClean="0"/>
              <a:t> 65 Medium</a:t>
            </a:r>
            <a:endParaRPr lang="es-E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35696" y="925465"/>
            <a:ext cx="6802015" cy="473844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buNone/>
              <a:defRPr lang="en-US" sz="2400" kern="1200" dirty="0" smtClean="0">
                <a:solidFill>
                  <a:schemeClr val="tx2"/>
                </a:solidFill>
                <a:latin typeface="Helvetica 35 Thin" pitchFamily="34" charset="0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altLang="es-ES" sz="2400" dirty="0" err="1" smtClean="0">
                <a:solidFill>
                  <a:schemeClr val="tx2"/>
                </a:solidFill>
                <a:latin typeface="Helvetica 35 Thin" pitchFamily="34" charset="0"/>
              </a:rPr>
              <a:t>Subtítulo</a:t>
            </a:r>
            <a:r>
              <a:rPr lang="en-GB" altLang="es-ES" sz="2400" dirty="0" smtClean="0">
                <a:solidFill>
                  <a:schemeClr val="tx2"/>
                </a:solidFill>
                <a:latin typeface="Helvetica 35 Thin" pitchFamily="34" charset="0"/>
              </a:rPr>
              <a:t> </a:t>
            </a:r>
            <a:r>
              <a:rPr lang="en-GB" altLang="es-ES" sz="2400" dirty="0" err="1" smtClean="0">
                <a:solidFill>
                  <a:schemeClr val="tx2"/>
                </a:solidFill>
                <a:latin typeface="Helvetica 35 Thin" pitchFamily="34" charset="0"/>
              </a:rPr>
              <a:t>Helvética</a:t>
            </a:r>
            <a:r>
              <a:rPr lang="en-GB" altLang="es-ES" sz="2400" dirty="0" smtClean="0">
                <a:solidFill>
                  <a:schemeClr val="tx2"/>
                </a:solidFill>
                <a:latin typeface="Helvetica 35 Thin" pitchFamily="34" charset="0"/>
              </a:rPr>
              <a:t> </a:t>
            </a:r>
            <a:r>
              <a:rPr lang="en-GB" altLang="es-ES" sz="2400" dirty="0" err="1" smtClean="0">
                <a:solidFill>
                  <a:schemeClr val="tx2"/>
                </a:solidFill>
                <a:latin typeface="Helvetica 35 Thin" pitchFamily="34" charset="0"/>
              </a:rPr>
              <a:t>Neue</a:t>
            </a:r>
            <a:r>
              <a:rPr lang="en-GB" altLang="es-ES" sz="2400" dirty="0" smtClean="0">
                <a:solidFill>
                  <a:schemeClr val="tx2"/>
                </a:solidFill>
                <a:latin typeface="Helvetica 35 Thin" pitchFamily="34" charset="0"/>
              </a:rPr>
              <a:t> 35 Light</a:t>
            </a:r>
            <a:endParaRPr lang="en-GB" altLang="es-ES" sz="2400" dirty="0">
              <a:solidFill>
                <a:schemeClr val="tx2"/>
              </a:solidFill>
              <a:latin typeface="Helvetica 35 Thin" pitchFamily="34" charset="0"/>
            </a:endParaRPr>
          </a:p>
        </p:txBody>
      </p:sp>
      <p:pic>
        <p:nvPicPr>
          <p:cNvPr id="10" name="Picture 4" descr="Portada_logosimbo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1752600" y="381000"/>
            <a:ext cx="0" cy="1066800"/>
          </a:xfrm>
          <a:prstGeom prst="line">
            <a:avLst/>
          </a:prstGeom>
          <a:noFill/>
          <a:ln w="12700">
            <a:solidFill>
              <a:srgbClr val="EE312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/>
          </p:nvPr>
        </p:nvSpPr>
        <p:spPr>
          <a:xfrm>
            <a:off x="0" y="1772816"/>
            <a:ext cx="914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ES"/>
          </a:p>
        </p:txBody>
      </p:sp>
      <p:pic>
        <p:nvPicPr>
          <p:cNvPr id="13" name="Picture 9" descr="Portada_p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0263"/>
            <a:ext cx="9144000" cy="9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9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10/02/2015</a:t>
            </a:r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4E99F4-E4B6-42F0-8B65-FCE19AD774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3802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10/02/2015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4E99F4-E4B6-42F0-8B65-FCE19AD774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4042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1930"/>
          <a:stretch/>
        </p:blipFill>
        <p:spPr>
          <a:xfrm>
            <a:off x="0" y="5937424"/>
            <a:ext cx="9144508" cy="920576"/>
          </a:xfrm>
          <a:prstGeom prst="rect">
            <a:avLst/>
          </a:prstGeom>
        </p:spPr>
      </p:pic>
      <p:cxnSp>
        <p:nvCxnSpPr>
          <p:cNvPr id="6" name="AutoShape 5"/>
          <p:cNvCxnSpPr>
            <a:cxnSpLocks noChangeShapeType="1"/>
          </p:cNvCxnSpPr>
          <p:nvPr userDrawn="1"/>
        </p:nvCxnSpPr>
        <p:spPr bwMode="auto">
          <a:xfrm flipH="1">
            <a:off x="252000" y="549000"/>
            <a:ext cx="8663398" cy="9005"/>
          </a:xfrm>
          <a:prstGeom prst="straightConnector1">
            <a:avLst/>
          </a:prstGeom>
          <a:noFill/>
          <a:ln w="19050">
            <a:solidFill>
              <a:srgbClr val="EE312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 Box 6"/>
          <p:cNvSpPr txBox="1">
            <a:spLocks noChangeArrowheads="1"/>
          </p:cNvSpPr>
          <p:nvPr userDrawn="1"/>
        </p:nvSpPr>
        <p:spPr bwMode="auto">
          <a:xfrm>
            <a:off x="4114800" y="152400"/>
            <a:ext cx="480059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s-ES" altLang="es-E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Curso ERLA</a:t>
            </a:r>
            <a:endParaRPr lang="es-ES" altLang="es-E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1999" y="558005"/>
            <a:ext cx="8641176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s-ES" dirty="0" err="1" smtClean="0"/>
              <a:t>Slide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endParaRPr lang="en-GB" dirty="0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252412" y="1268412"/>
            <a:ext cx="8640763" cy="46690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s-ES" dirty="0" smtClean="0"/>
              <a:t>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968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ontraportada_pi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3838"/>
            <a:ext cx="9144000" cy="15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28600" y="228600"/>
            <a:ext cx="8686800" cy="507523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262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1930"/>
          <a:stretch/>
        </p:blipFill>
        <p:spPr>
          <a:xfrm>
            <a:off x="0" y="5937424"/>
            <a:ext cx="9144508" cy="920576"/>
          </a:xfrm>
          <a:prstGeom prst="rect">
            <a:avLst/>
          </a:prstGeom>
        </p:spPr>
      </p:pic>
      <p:pic>
        <p:nvPicPr>
          <p:cNvPr id="14" name="Picture 4" descr="Portada_logosimbolo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Line 8"/>
          <p:cNvSpPr>
            <a:spLocks noChangeShapeType="1"/>
          </p:cNvSpPr>
          <p:nvPr userDrawn="1"/>
        </p:nvSpPr>
        <p:spPr bwMode="auto">
          <a:xfrm>
            <a:off x="1752600" y="381000"/>
            <a:ext cx="0" cy="1066800"/>
          </a:xfrm>
          <a:prstGeom prst="line">
            <a:avLst/>
          </a:prstGeom>
          <a:noFill/>
          <a:ln w="12700">
            <a:solidFill>
              <a:srgbClr val="EE312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0" y="1676400"/>
            <a:ext cx="9144000" cy="42608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840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1930"/>
          <a:stretch/>
        </p:blipFill>
        <p:spPr>
          <a:xfrm>
            <a:off x="0" y="5937424"/>
            <a:ext cx="9144508" cy="920576"/>
          </a:xfrm>
          <a:prstGeom prst="rect">
            <a:avLst/>
          </a:prstGeom>
        </p:spPr>
      </p:pic>
      <p:cxnSp>
        <p:nvCxnSpPr>
          <p:cNvPr id="6" name="AutoShape 5"/>
          <p:cNvCxnSpPr>
            <a:cxnSpLocks noChangeShapeType="1"/>
          </p:cNvCxnSpPr>
          <p:nvPr userDrawn="1"/>
        </p:nvCxnSpPr>
        <p:spPr bwMode="auto">
          <a:xfrm flipH="1">
            <a:off x="252000" y="549000"/>
            <a:ext cx="8663398" cy="9005"/>
          </a:xfrm>
          <a:prstGeom prst="straightConnector1">
            <a:avLst/>
          </a:prstGeom>
          <a:noFill/>
          <a:ln w="19050">
            <a:solidFill>
              <a:srgbClr val="EE312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 Box 6"/>
          <p:cNvSpPr txBox="1">
            <a:spLocks noChangeArrowheads="1"/>
          </p:cNvSpPr>
          <p:nvPr userDrawn="1"/>
        </p:nvSpPr>
        <p:spPr bwMode="auto">
          <a:xfrm>
            <a:off x="4114800" y="152400"/>
            <a:ext cx="480059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s-ES" altLang="es-ES" sz="14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Curso ERLA</a:t>
            </a:r>
            <a:endParaRPr lang="es-ES" altLang="es-ES" sz="14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1999" y="558005"/>
            <a:ext cx="8641176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s-ES" dirty="0" err="1" smtClean="0"/>
              <a:t>Slide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endParaRPr lang="en-GB" dirty="0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252412" y="1268412"/>
            <a:ext cx="8640763" cy="46690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s-ES" dirty="0" smtClean="0"/>
              <a:t>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3383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ontraportada_pi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3838"/>
            <a:ext cx="9144000" cy="15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28600" y="228600"/>
            <a:ext cx="8686800" cy="507523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6483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307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ontraportada_pi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3838"/>
            <a:ext cx="9144000" cy="15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52400" y="228600"/>
            <a:ext cx="8839200" cy="507523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403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MV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48680"/>
            <a:ext cx="8920285" cy="630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89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1930"/>
          <a:stretch/>
        </p:blipFill>
        <p:spPr>
          <a:xfrm>
            <a:off x="0" y="5937424"/>
            <a:ext cx="9144508" cy="920576"/>
          </a:xfrm>
          <a:prstGeom prst="rect">
            <a:avLst/>
          </a:prstGeom>
        </p:spPr>
      </p:pic>
      <p:pic>
        <p:nvPicPr>
          <p:cNvPr id="14" name="Picture 4" descr="Portada_logosimbolo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Line 8"/>
          <p:cNvSpPr>
            <a:spLocks noChangeShapeType="1"/>
          </p:cNvSpPr>
          <p:nvPr userDrawn="1"/>
        </p:nvSpPr>
        <p:spPr bwMode="auto">
          <a:xfrm>
            <a:off x="1752600" y="381000"/>
            <a:ext cx="0" cy="1066800"/>
          </a:xfrm>
          <a:prstGeom prst="line">
            <a:avLst/>
          </a:prstGeom>
          <a:noFill/>
          <a:ln w="12700">
            <a:solidFill>
              <a:srgbClr val="EE312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s-ES" dirty="0">
              <a:solidFill>
                <a:srgbClr val="000000"/>
              </a:solidFill>
              <a:latin typeface="Calibri"/>
              <a:cs typeface="+mn-cs"/>
            </a:endParaRP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0" y="1676400"/>
            <a:ext cx="9144000" cy="42608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6695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1930"/>
          <a:stretch/>
        </p:blipFill>
        <p:spPr>
          <a:xfrm>
            <a:off x="0" y="5937424"/>
            <a:ext cx="9144508" cy="920576"/>
          </a:xfrm>
          <a:prstGeom prst="rect">
            <a:avLst/>
          </a:prstGeom>
        </p:spPr>
      </p:pic>
      <p:cxnSp>
        <p:nvCxnSpPr>
          <p:cNvPr id="6" name="AutoShape 5"/>
          <p:cNvCxnSpPr>
            <a:cxnSpLocks noChangeShapeType="1"/>
          </p:cNvCxnSpPr>
          <p:nvPr userDrawn="1"/>
        </p:nvCxnSpPr>
        <p:spPr bwMode="auto">
          <a:xfrm flipH="1">
            <a:off x="252000" y="549000"/>
            <a:ext cx="8663398" cy="9005"/>
          </a:xfrm>
          <a:prstGeom prst="straightConnector1">
            <a:avLst/>
          </a:prstGeom>
          <a:noFill/>
          <a:ln w="19050">
            <a:solidFill>
              <a:srgbClr val="EE312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 Box 6"/>
          <p:cNvSpPr txBox="1">
            <a:spLocks noChangeArrowheads="1"/>
          </p:cNvSpPr>
          <p:nvPr userDrawn="1"/>
        </p:nvSpPr>
        <p:spPr bwMode="auto">
          <a:xfrm>
            <a:off x="4114800" y="152400"/>
            <a:ext cx="480059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s-ES" altLang="es-E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Curso ERLA</a:t>
            </a:r>
            <a:endParaRPr lang="es-ES" altLang="es-E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1999" y="558005"/>
            <a:ext cx="8641176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s-ES" dirty="0" err="1" smtClean="0"/>
              <a:t>Slide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endParaRPr lang="en-GB" dirty="0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252412" y="1268412"/>
            <a:ext cx="8640763" cy="46690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s-ES" dirty="0" smtClean="0"/>
              <a:t>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515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10/02/2015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4E99F4-E4B6-42F0-8B65-FCE19AD77422}" type="slidenum">
              <a:rPr lang="es-ES" smtClean="0"/>
              <a:t>‹#›</a:t>
            </a:fld>
            <a:endParaRPr lang="es-E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959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10/02/2015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4E99F4-E4B6-42F0-8B65-FCE19AD77422}" type="slidenum">
              <a:rPr lang="es-ES" smtClean="0"/>
              <a:t>‹#›</a:t>
            </a:fld>
            <a:endParaRPr lang="es-E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2128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10/02/2015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4E99F4-E4B6-42F0-8B65-FCE19AD77422}" type="slidenum">
              <a:rPr lang="es-ES" smtClean="0"/>
              <a:t>‹#›</a:t>
            </a:fld>
            <a:endParaRPr lang="es-E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1" y="1628800"/>
            <a:ext cx="4104456" cy="44640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73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10/02/2015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4E99F4-E4B6-42F0-8B65-FCE19AD774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732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6.jpeg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smtClean="0"/>
              <a:t>10/02/2015</a:t>
            </a: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smtClean="0"/>
              <a:t>Sesión 6 Etapa 2 - Análisis de Mercados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FEF4D-4F18-414A-86C3-4F65EA42A6C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077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3" r:id="rId4"/>
    <p:sldLayoutId id="2147483676" r:id="rId5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277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cxnSp>
        <p:nvCxnSpPr>
          <p:cNvPr id="8" name="AutoShape 5"/>
          <p:cNvCxnSpPr>
            <a:cxnSpLocks noChangeShapeType="1"/>
          </p:cNvCxnSpPr>
          <p:nvPr/>
        </p:nvCxnSpPr>
        <p:spPr bwMode="auto">
          <a:xfrm flipH="1">
            <a:off x="228600" y="533400"/>
            <a:ext cx="8686800" cy="0"/>
          </a:xfrm>
          <a:prstGeom prst="straightConnector1">
            <a:avLst/>
          </a:prstGeom>
          <a:noFill/>
          <a:ln w="19050">
            <a:solidFill>
              <a:srgbClr val="EE312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7" descr="Interior_pi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37250"/>
            <a:ext cx="9144000" cy="9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Titulo Helvetica Neue 65 Medium</a:t>
            </a:r>
            <a:endParaRPr lang="pt-BR" dirty="0"/>
          </a:p>
        </p:txBody>
      </p:sp>
      <p:sp>
        <p:nvSpPr>
          <p:cNvPr id="7" name="Text Box 6"/>
          <p:cNvSpPr txBox="1">
            <a:spLocks noChangeArrowheads="1"/>
          </p:cNvSpPr>
          <p:nvPr userDrawn="1"/>
        </p:nvSpPr>
        <p:spPr bwMode="auto">
          <a:xfrm>
            <a:off x="4114800" y="152400"/>
            <a:ext cx="480059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s-ES" altLang="es-ES" sz="14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Curso ERLA</a:t>
            </a:r>
            <a:endParaRPr lang="es-ES" altLang="es-ES" sz="14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138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4" r:id="rId7"/>
    <p:sldLayoutId id="2147483675" r:id="rId8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lang="en-US" sz="3200" kern="1200" baseline="0" smtClean="0">
          <a:solidFill>
            <a:schemeClr val="tx2"/>
          </a:solidFill>
          <a:latin typeface="Helvetica 65 Medium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Helvetica 65 Medium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Helvetica 65 Medium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Helvetica 65 Medium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Helvetica 65 Medium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Helvetica 65 Medium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8956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95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2.jpeg"/><Relationship Id="rId7" Type="http://schemas.openxmlformats.org/officeDocument/2006/relationships/diagramColors" Target="../diagrams/colors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dOrI1kxhp5U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 descr="LRC PPT - Cover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488"/>
            <a:ext cx="8850313" cy="625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77834" y="4581128"/>
            <a:ext cx="2882264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4000" dirty="0" smtClean="0">
                <a:solidFill>
                  <a:prstClr val="black"/>
                </a:solidFill>
                <a:latin typeface="Segoe UI Semibold"/>
                <a:cs typeface="Segoe UI" panose="020B0502040204020203" pitchFamily="34" charset="0"/>
              </a:rPr>
              <a:t>Curso ERLA</a:t>
            </a: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prstClr val="black"/>
                </a:solidFill>
                <a:cs typeface="Segoe UI" panose="020B0502040204020203" pitchFamily="34" charset="0"/>
              </a:rPr>
              <a:t>BOGOTÁ, 11–15 Mayo 2015</a:t>
            </a:r>
            <a:endParaRPr lang="en-GB" dirty="0">
              <a:solidFill>
                <a:prstClr val="black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83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42900"/>
            <a:ext cx="8407401" cy="1143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_tradnl" b="1" dirty="0"/>
              <a:t>Dinamizador – sistemas de mercado</a:t>
            </a:r>
          </a:p>
        </p:txBody>
      </p:sp>
      <p:pic>
        <p:nvPicPr>
          <p:cNvPr id="51203" name="Immagine 3"/>
          <p:cNvPicPr>
            <a:picLocks noChangeAspect="1"/>
          </p:cNvPicPr>
          <p:nvPr/>
        </p:nvPicPr>
        <p:blipFill>
          <a:blip r:embed="rId2"/>
          <a:srcRect t="8788" b="8788"/>
          <a:stretch>
            <a:fillRect/>
          </a:stretch>
        </p:blipFill>
        <p:spPr bwMode="auto">
          <a:xfrm>
            <a:off x="0" y="1251298"/>
            <a:ext cx="8229600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769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 Box 5"/>
          <p:cNvSpPr txBox="1">
            <a:spLocks noChangeArrowheads="1"/>
          </p:cNvSpPr>
          <p:nvPr/>
        </p:nvSpPr>
        <p:spPr bwMode="auto">
          <a:xfrm>
            <a:off x="2961634" y="2348880"/>
            <a:ext cx="1025244" cy="393812"/>
          </a:xfrm>
          <a:prstGeom prst="rect">
            <a:avLst/>
          </a:prstGeom>
          <a:solidFill>
            <a:srgbClr val="C050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Productores primarios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71" name="Text Box 9"/>
          <p:cNvSpPr txBox="1">
            <a:spLocks noChangeArrowheads="1"/>
          </p:cNvSpPr>
          <p:nvPr/>
        </p:nvSpPr>
        <p:spPr bwMode="auto">
          <a:xfrm>
            <a:off x="4518805" y="1772816"/>
            <a:ext cx="1025244" cy="83301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spcBef>
                <a:spcPct val="25000"/>
              </a:spcBef>
            </a:pPr>
            <a:r>
              <a:rPr lang="es-ES_tradnl" sz="1000" dirty="0" smtClean="0">
                <a:latin typeface="Arial" charset="0"/>
              </a:rPr>
              <a:t>Consumidor: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s-ES_tradnl" sz="1000" dirty="0" smtClean="0">
                <a:latin typeface="Arial" charset="0"/>
              </a:rPr>
              <a:t>Internacional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s-ES_tradnl" sz="1000" dirty="0" smtClean="0">
                <a:latin typeface="Arial" charset="0"/>
              </a:rPr>
              <a:t>Nacional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s-ES_tradnl" sz="1000" dirty="0" smtClean="0">
                <a:latin typeface="Arial" charset="0"/>
              </a:rPr>
              <a:t>Local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72" name="Text Box 24"/>
          <p:cNvSpPr txBox="1">
            <a:spLocks noChangeArrowheads="1"/>
          </p:cNvSpPr>
          <p:nvPr/>
        </p:nvSpPr>
        <p:spPr bwMode="auto">
          <a:xfrm>
            <a:off x="4091799" y="2904353"/>
            <a:ext cx="1003885" cy="39381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Exportadores / Importadores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73" name="Text Box 25"/>
          <p:cNvSpPr txBox="1">
            <a:spLocks noChangeArrowheads="1"/>
          </p:cNvSpPr>
          <p:nvPr/>
        </p:nvSpPr>
        <p:spPr bwMode="auto">
          <a:xfrm>
            <a:off x="2162744" y="1824879"/>
            <a:ext cx="1113351" cy="24296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Procesadores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79" name="Text Box 28"/>
          <p:cNvSpPr txBox="1">
            <a:spLocks noChangeArrowheads="1"/>
          </p:cNvSpPr>
          <p:nvPr/>
        </p:nvSpPr>
        <p:spPr bwMode="auto">
          <a:xfrm>
            <a:off x="5820637" y="2572437"/>
            <a:ext cx="768933" cy="24296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Minoristas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6162621" y="2067841"/>
            <a:ext cx="986531" cy="24296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Comerciantes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106" name="Title 3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1143000"/>
          </a:xfrm>
        </p:spPr>
        <p:txBody>
          <a:bodyPr/>
          <a:lstStyle/>
          <a:p>
            <a:r>
              <a:rPr lang="en-US" b="1" dirty="0" err="1" smtClean="0"/>
              <a:t>Representando</a:t>
            </a:r>
            <a:r>
              <a:rPr lang="en-US" b="1" dirty="0" smtClean="0"/>
              <a:t> el </a:t>
            </a:r>
            <a:r>
              <a:rPr lang="en-US" b="1" dirty="0" err="1" smtClean="0"/>
              <a:t>mercado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2400" b="1" dirty="0" smtClean="0"/>
              <a:t>El </a:t>
            </a:r>
            <a:r>
              <a:rPr lang="en-US" sz="2400" b="1" dirty="0" err="1" smtClean="0"/>
              <a:t>mapa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mercado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3584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9" grpId="0" animBg="1"/>
      <p:bldP spid="8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 Box 5"/>
          <p:cNvSpPr txBox="1">
            <a:spLocks noChangeArrowheads="1"/>
          </p:cNvSpPr>
          <p:nvPr/>
        </p:nvSpPr>
        <p:spPr bwMode="auto">
          <a:xfrm>
            <a:off x="2961634" y="2348880"/>
            <a:ext cx="1025244" cy="393812"/>
          </a:xfrm>
          <a:prstGeom prst="rect">
            <a:avLst/>
          </a:prstGeom>
          <a:solidFill>
            <a:srgbClr val="C050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Productores primarios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71" name="Text Box 9"/>
          <p:cNvSpPr txBox="1">
            <a:spLocks noChangeArrowheads="1"/>
          </p:cNvSpPr>
          <p:nvPr/>
        </p:nvSpPr>
        <p:spPr bwMode="auto">
          <a:xfrm>
            <a:off x="4518805" y="1772816"/>
            <a:ext cx="1025244" cy="83301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spcBef>
                <a:spcPct val="25000"/>
              </a:spcBef>
            </a:pPr>
            <a:r>
              <a:rPr lang="es-ES_tradnl" sz="1000" dirty="0" smtClean="0">
                <a:latin typeface="Arial" charset="0"/>
              </a:rPr>
              <a:t>Consumidor: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s-ES_tradnl" sz="1000" dirty="0" smtClean="0">
                <a:latin typeface="Arial" charset="0"/>
              </a:rPr>
              <a:t>Internacional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s-ES_tradnl" sz="1000" dirty="0" smtClean="0">
                <a:latin typeface="Arial" charset="0"/>
              </a:rPr>
              <a:t>Nacional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s-ES_tradnl" sz="1000" dirty="0" smtClean="0">
                <a:latin typeface="Arial" charset="0"/>
              </a:rPr>
              <a:t>Local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72" name="Text Box 24"/>
          <p:cNvSpPr txBox="1">
            <a:spLocks noChangeArrowheads="1"/>
          </p:cNvSpPr>
          <p:nvPr/>
        </p:nvSpPr>
        <p:spPr bwMode="auto">
          <a:xfrm>
            <a:off x="4091799" y="2904353"/>
            <a:ext cx="1003885" cy="39381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Exportadores / Importadores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73" name="Text Box 25"/>
          <p:cNvSpPr txBox="1">
            <a:spLocks noChangeArrowheads="1"/>
          </p:cNvSpPr>
          <p:nvPr/>
        </p:nvSpPr>
        <p:spPr bwMode="auto">
          <a:xfrm>
            <a:off x="2162744" y="1824879"/>
            <a:ext cx="1113351" cy="24296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Procesadores</a:t>
            </a:r>
            <a:endParaRPr lang="es-ES_tradnl" sz="1000" dirty="0">
              <a:latin typeface="Arial" charset="0"/>
            </a:endParaRPr>
          </a:p>
        </p:txBody>
      </p:sp>
      <p:cxnSp>
        <p:nvCxnSpPr>
          <p:cNvPr id="74" name="AutoShape 143"/>
          <p:cNvCxnSpPr>
            <a:cxnSpLocks noChangeShapeType="1"/>
          </p:cNvCxnSpPr>
          <p:nvPr/>
        </p:nvCxnSpPr>
        <p:spPr bwMode="auto">
          <a:xfrm>
            <a:off x="2771800" y="3952969"/>
            <a:ext cx="309613" cy="14943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44"/>
          <p:cNvCxnSpPr>
            <a:cxnSpLocks noChangeShapeType="1"/>
          </p:cNvCxnSpPr>
          <p:nvPr/>
        </p:nvCxnSpPr>
        <p:spPr bwMode="auto">
          <a:xfrm flipV="1">
            <a:off x="4067944" y="4089039"/>
            <a:ext cx="216024" cy="5121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6" name="AutoShape 145"/>
          <p:cNvCxnSpPr>
            <a:cxnSpLocks noChangeShapeType="1"/>
          </p:cNvCxnSpPr>
          <p:nvPr/>
        </p:nvCxnSpPr>
        <p:spPr bwMode="auto">
          <a:xfrm>
            <a:off x="5433090" y="4028999"/>
            <a:ext cx="363046" cy="120081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sm" len="sm"/>
          </a:ln>
        </p:spPr>
      </p:cxnSp>
      <p:cxnSp>
        <p:nvCxnSpPr>
          <p:cNvPr id="77" name="AutoShape 146"/>
          <p:cNvCxnSpPr>
            <a:cxnSpLocks noChangeShapeType="1"/>
          </p:cNvCxnSpPr>
          <p:nvPr/>
        </p:nvCxnSpPr>
        <p:spPr bwMode="auto">
          <a:xfrm flipV="1">
            <a:off x="6156176" y="3598352"/>
            <a:ext cx="235652" cy="318227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sm" len="sm"/>
          </a:ln>
        </p:spPr>
      </p:cxnSp>
      <p:cxnSp>
        <p:nvCxnSpPr>
          <p:cNvPr id="78" name="AutoShape 147"/>
          <p:cNvCxnSpPr>
            <a:cxnSpLocks noChangeShapeType="1"/>
          </p:cNvCxnSpPr>
          <p:nvPr/>
        </p:nvCxnSpPr>
        <p:spPr bwMode="auto">
          <a:xfrm>
            <a:off x="6751868" y="3526342"/>
            <a:ext cx="467296" cy="31822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9" name="Text Box 28"/>
          <p:cNvSpPr txBox="1">
            <a:spLocks noChangeArrowheads="1"/>
          </p:cNvSpPr>
          <p:nvPr/>
        </p:nvSpPr>
        <p:spPr bwMode="auto">
          <a:xfrm>
            <a:off x="5820637" y="2572437"/>
            <a:ext cx="768933" cy="24296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Minoristas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6162621" y="2067841"/>
            <a:ext cx="986531" cy="24296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Comerciantes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03243" y="3515600"/>
            <a:ext cx="1116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 smtClean="0"/>
              <a:t>Cadena de mercado</a:t>
            </a:r>
            <a:endParaRPr lang="es-ES_tradnl" sz="1600" b="1" dirty="0"/>
          </a:p>
        </p:txBody>
      </p:sp>
      <p:cxnSp>
        <p:nvCxnSpPr>
          <p:cNvPr id="99" name="AutoShape 145"/>
          <p:cNvCxnSpPr>
            <a:cxnSpLocks noChangeShapeType="1"/>
          </p:cNvCxnSpPr>
          <p:nvPr/>
        </p:nvCxnSpPr>
        <p:spPr bwMode="auto">
          <a:xfrm flipV="1">
            <a:off x="4860032" y="3505436"/>
            <a:ext cx="1152128" cy="44753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0" name="TextBox 99"/>
          <p:cNvSpPr txBox="1"/>
          <p:nvPr/>
        </p:nvSpPr>
        <p:spPr>
          <a:xfrm>
            <a:off x="2719419" y="3721460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5$/kg</a:t>
            </a:r>
            <a:endParaRPr lang="en-US" sz="1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3933742" y="3805177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7</a:t>
            </a:r>
            <a:r>
              <a:rPr lang="en-US" sz="1000" dirty="0" smtClean="0"/>
              <a:t>$/kg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5095683" y="3453314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10$/kg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5370759" y="3782778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9</a:t>
            </a:r>
            <a:r>
              <a:rPr lang="en-US" sz="1000" dirty="0" smtClean="0"/>
              <a:t>$/kg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6299536" y="3682066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12$/kg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6874076" y="3439235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14$/kg</a:t>
            </a:r>
            <a:endParaRPr lang="en-US" sz="1000" dirty="0"/>
          </a:p>
        </p:txBody>
      </p:sp>
      <p:sp>
        <p:nvSpPr>
          <p:cNvPr id="106" name="Title 3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1143000"/>
          </a:xfrm>
        </p:spPr>
        <p:txBody>
          <a:bodyPr/>
          <a:lstStyle/>
          <a:p>
            <a:r>
              <a:rPr lang="en-US" b="1" dirty="0" err="1" smtClean="0"/>
              <a:t>Representando</a:t>
            </a:r>
            <a:r>
              <a:rPr lang="en-US" b="1" dirty="0" smtClean="0"/>
              <a:t> el </a:t>
            </a:r>
            <a:r>
              <a:rPr lang="en-US" b="1" dirty="0" err="1" smtClean="0"/>
              <a:t>mercado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2400" b="1" dirty="0" smtClean="0"/>
              <a:t>El </a:t>
            </a:r>
            <a:r>
              <a:rPr lang="en-US" sz="2400" b="1" dirty="0" err="1" smtClean="0"/>
              <a:t>mapa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mercado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884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0.13177 0.2023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97" y="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96296E-6 L -0.33802 0.2858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10" y="1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0.23402 0.3106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1" y="1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81481E-6 L 0.18663 0.15278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23" y="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01823 0.1178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96296E-6 L 0.29636 0.2752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09" y="1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9" grpId="0" animBg="1"/>
      <p:bldP spid="80" grpId="0" animBg="1"/>
      <p:bldP spid="90" grpId="0"/>
      <p:bldP spid="100" grpId="0"/>
      <p:bldP spid="101" grpId="0"/>
      <p:bldP spid="102" grpId="0"/>
      <p:bldP spid="103" grpId="0"/>
      <p:bldP spid="104" grpId="0"/>
      <p:bldP spid="10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AutoShape 143"/>
          <p:cNvCxnSpPr>
            <a:cxnSpLocks noChangeShapeType="1"/>
            <a:stCxn id="88" idx="0"/>
            <a:endCxn id="80" idx="2"/>
          </p:cNvCxnSpPr>
          <p:nvPr/>
        </p:nvCxnSpPr>
        <p:spPr bwMode="auto">
          <a:xfrm flipH="1" flipV="1">
            <a:off x="3574679" y="4074450"/>
            <a:ext cx="2098247" cy="54605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0" name="Text Box 5"/>
          <p:cNvSpPr txBox="1">
            <a:spLocks noChangeArrowheads="1"/>
          </p:cNvSpPr>
          <p:nvPr/>
        </p:nvSpPr>
        <p:spPr bwMode="auto">
          <a:xfrm>
            <a:off x="1770663" y="3737530"/>
            <a:ext cx="1025244" cy="393812"/>
          </a:xfrm>
          <a:prstGeom prst="rect">
            <a:avLst/>
          </a:prstGeom>
          <a:solidFill>
            <a:srgbClr val="C050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Productores primarios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71" name="Text Box 9"/>
          <p:cNvSpPr txBox="1">
            <a:spLocks noChangeArrowheads="1"/>
          </p:cNvSpPr>
          <p:nvPr/>
        </p:nvSpPr>
        <p:spPr bwMode="auto">
          <a:xfrm>
            <a:off x="7219164" y="3460084"/>
            <a:ext cx="1025244" cy="83301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spcBef>
                <a:spcPct val="25000"/>
              </a:spcBef>
            </a:pPr>
            <a:r>
              <a:rPr lang="es-ES_tradnl" sz="1000" dirty="0" smtClean="0">
                <a:latin typeface="Arial" charset="0"/>
              </a:rPr>
              <a:t>Consumidor: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s-ES_tradnl" sz="1000" dirty="0" smtClean="0">
                <a:latin typeface="Arial" charset="0"/>
              </a:rPr>
              <a:t>Internacional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s-ES_tradnl" sz="1000" dirty="0" smtClean="0">
                <a:latin typeface="Arial" charset="0"/>
              </a:rPr>
              <a:t>Nacional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s-ES_tradnl" sz="1000" dirty="0" smtClean="0">
                <a:latin typeface="Arial" charset="0"/>
              </a:rPr>
              <a:t>Local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72" name="Text Box 24"/>
          <p:cNvSpPr txBox="1">
            <a:spLocks noChangeArrowheads="1"/>
          </p:cNvSpPr>
          <p:nvPr/>
        </p:nvSpPr>
        <p:spPr bwMode="auto">
          <a:xfrm>
            <a:off x="5703161" y="3903469"/>
            <a:ext cx="1003885" cy="39381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Exportadores / Importadores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73" name="Text Box 25"/>
          <p:cNvSpPr txBox="1">
            <a:spLocks noChangeArrowheads="1"/>
          </p:cNvSpPr>
          <p:nvPr/>
        </p:nvSpPr>
        <p:spPr bwMode="auto">
          <a:xfrm>
            <a:off x="4271586" y="3859444"/>
            <a:ext cx="1113351" cy="24296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Procesadores</a:t>
            </a:r>
            <a:endParaRPr lang="es-ES_tradnl" sz="1000" dirty="0">
              <a:latin typeface="Arial" charset="0"/>
            </a:endParaRPr>
          </a:p>
        </p:txBody>
      </p:sp>
      <p:cxnSp>
        <p:nvCxnSpPr>
          <p:cNvPr id="74" name="AutoShape 143"/>
          <p:cNvCxnSpPr>
            <a:cxnSpLocks noChangeShapeType="1"/>
            <a:stCxn id="70" idx="3"/>
            <a:endCxn id="80" idx="1"/>
          </p:cNvCxnSpPr>
          <p:nvPr/>
        </p:nvCxnSpPr>
        <p:spPr bwMode="auto">
          <a:xfrm>
            <a:off x="2795907" y="3934436"/>
            <a:ext cx="285506" cy="1853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44"/>
          <p:cNvCxnSpPr>
            <a:cxnSpLocks noChangeShapeType="1"/>
            <a:stCxn id="80" idx="3"/>
            <a:endCxn id="73" idx="1"/>
          </p:cNvCxnSpPr>
          <p:nvPr/>
        </p:nvCxnSpPr>
        <p:spPr bwMode="auto">
          <a:xfrm>
            <a:off x="4067944" y="3952969"/>
            <a:ext cx="203642" cy="2795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6" name="AutoShape 145"/>
          <p:cNvCxnSpPr>
            <a:cxnSpLocks noChangeShapeType="1"/>
            <a:stCxn id="73" idx="3"/>
            <a:endCxn id="72" idx="1"/>
          </p:cNvCxnSpPr>
          <p:nvPr/>
        </p:nvCxnSpPr>
        <p:spPr bwMode="auto">
          <a:xfrm>
            <a:off x="5384937" y="3980925"/>
            <a:ext cx="318224" cy="119450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sm" len="sm"/>
          </a:ln>
        </p:spPr>
      </p:cxnSp>
      <p:cxnSp>
        <p:nvCxnSpPr>
          <p:cNvPr id="77" name="AutoShape 146"/>
          <p:cNvCxnSpPr>
            <a:cxnSpLocks noChangeShapeType="1"/>
            <a:stCxn id="72" idx="0"/>
            <a:endCxn id="79" idx="2"/>
          </p:cNvCxnSpPr>
          <p:nvPr/>
        </p:nvCxnSpPr>
        <p:spPr bwMode="auto">
          <a:xfrm flipV="1">
            <a:off x="6205104" y="3565321"/>
            <a:ext cx="184481" cy="338148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sm" len="sm"/>
          </a:ln>
        </p:spPr>
      </p:cxnSp>
      <p:cxnSp>
        <p:nvCxnSpPr>
          <p:cNvPr id="78" name="AutoShape 147"/>
          <p:cNvCxnSpPr>
            <a:cxnSpLocks noChangeShapeType="1"/>
            <a:stCxn id="79" idx="3"/>
            <a:endCxn id="71" idx="1"/>
          </p:cNvCxnSpPr>
          <p:nvPr/>
        </p:nvCxnSpPr>
        <p:spPr bwMode="auto">
          <a:xfrm>
            <a:off x="6774051" y="3443840"/>
            <a:ext cx="445113" cy="4327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9" name="Text Box 28"/>
          <p:cNvSpPr txBox="1">
            <a:spLocks noChangeArrowheads="1"/>
          </p:cNvSpPr>
          <p:nvPr/>
        </p:nvSpPr>
        <p:spPr bwMode="auto">
          <a:xfrm>
            <a:off x="6005118" y="3322359"/>
            <a:ext cx="768933" cy="24296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Minoristas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3081413" y="3831488"/>
            <a:ext cx="986531" cy="24296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Comerciantes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81" name="Line 4"/>
          <p:cNvSpPr>
            <a:spLocks noChangeShapeType="1"/>
          </p:cNvSpPr>
          <p:nvPr/>
        </p:nvSpPr>
        <p:spPr bwMode="auto">
          <a:xfrm>
            <a:off x="1412514" y="4364510"/>
            <a:ext cx="6471854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2" name="AutoShape 56"/>
          <p:cNvSpPr>
            <a:spLocks noChangeArrowheads="1"/>
          </p:cNvSpPr>
          <p:nvPr/>
        </p:nvSpPr>
        <p:spPr bwMode="auto">
          <a:xfrm>
            <a:off x="4143431" y="4663539"/>
            <a:ext cx="768933" cy="320389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Crédito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83" name="AutoShape 61"/>
          <p:cNvSpPr>
            <a:spLocks noChangeArrowheads="1"/>
          </p:cNvSpPr>
          <p:nvPr/>
        </p:nvSpPr>
        <p:spPr bwMode="auto">
          <a:xfrm>
            <a:off x="3371019" y="4606462"/>
            <a:ext cx="768933" cy="320389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Seguro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84" name="AutoShape 67"/>
          <p:cNvSpPr>
            <a:spLocks noChangeArrowheads="1"/>
          </p:cNvSpPr>
          <p:nvPr/>
        </p:nvSpPr>
        <p:spPr bwMode="auto">
          <a:xfrm>
            <a:off x="3130233" y="5038510"/>
            <a:ext cx="768933" cy="320389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Insumos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86" name="AutoShape 68"/>
          <p:cNvSpPr>
            <a:spLocks noChangeArrowheads="1"/>
          </p:cNvSpPr>
          <p:nvPr/>
        </p:nvSpPr>
        <p:spPr bwMode="auto">
          <a:xfrm>
            <a:off x="4660820" y="5292642"/>
            <a:ext cx="1121361" cy="512622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Equipos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87" name="AutoShape 72"/>
          <p:cNvSpPr>
            <a:spLocks noChangeArrowheads="1"/>
          </p:cNvSpPr>
          <p:nvPr/>
        </p:nvSpPr>
        <p:spPr bwMode="auto">
          <a:xfrm>
            <a:off x="6435926" y="4903207"/>
            <a:ext cx="1121361" cy="512622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Información</a:t>
            </a:r>
          </a:p>
          <a:p>
            <a:pPr algn="ctr"/>
            <a:r>
              <a:rPr lang="es-ES_tradnl" sz="1000" dirty="0" smtClean="0">
                <a:latin typeface="Arial" charset="0"/>
              </a:rPr>
              <a:t>mercado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88" name="AutoShape 65"/>
          <p:cNvSpPr>
            <a:spLocks noChangeArrowheads="1"/>
          </p:cNvSpPr>
          <p:nvPr/>
        </p:nvSpPr>
        <p:spPr bwMode="auto">
          <a:xfrm>
            <a:off x="5192343" y="4620505"/>
            <a:ext cx="961166" cy="512622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Transporte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03243" y="3515600"/>
            <a:ext cx="1116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 smtClean="0"/>
              <a:t>Cadena de mercado</a:t>
            </a:r>
            <a:endParaRPr lang="es-ES_tradnl" sz="16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467544" y="4574503"/>
            <a:ext cx="1948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s-ES_tradnl" sz="1600" b="1" dirty="0" smtClean="0"/>
              <a:t>Infraestructura clave, servicios, insumos</a:t>
            </a:r>
            <a:endParaRPr lang="es-ES_tradnl" sz="1600" b="1" dirty="0"/>
          </a:p>
        </p:txBody>
      </p:sp>
      <p:cxnSp>
        <p:nvCxnSpPr>
          <p:cNvPr id="93" name="AutoShape 143"/>
          <p:cNvCxnSpPr>
            <a:cxnSpLocks noChangeShapeType="1"/>
            <a:stCxn id="84" idx="0"/>
            <a:endCxn id="70" idx="2"/>
          </p:cNvCxnSpPr>
          <p:nvPr/>
        </p:nvCxnSpPr>
        <p:spPr bwMode="auto">
          <a:xfrm flipH="1" flipV="1">
            <a:off x="2283285" y="4131342"/>
            <a:ext cx="1231415" cy="9071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143"/>
          <p:cNvCxnSpPr>
            <a:cxnSpLocks noChangeShapeType="1"/>
            <a:stCxn id="83" idx="0"/>
            <a:endCxn id="70" idx="2"/>
          </p:cNvCxnSpPr>
          <p:nvPr/>
        </p:nvCxnSpPr>
        <p:spPr bwMode="auto">
          <a:xfrm flipH="1" flipV="1">
            <a:off x="2283285" y="4131342"/>
            <a:ext cx="1472201" cy="475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143"/>
          <p:cNvCxnSpPr>
            <a:cxnSpLocks noChangeShapeType="1"/>
            <a:endCxn id="80" idx="2"/>
          </p:cNvCxnSpPr>
          <p:nvPr/>
        </p:nvCxnSpPr>
        <p:spPr bwMode="auto">
          <a:xfrm flipH="1" flipV="1">
            <a:off x="3574679" y="4074450"/>
            <a:ext cx="993205" cy="58908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143"/>
          <p:cNvCxnSpPr>
            <a:cxnSpLocks noChangeShapeType="1"/>
            <a:stCxn id="86" idx="0"/>
            <a:endCxn id="73" idx="2"/>
          </p:cNvCxnSpPr>
          <p:nvPr/>
        </p:nvCxnSpPr>
        <p:spPr bwMode="auto">
          <a:xfrm flipH="1" flipV="1">
            <a:off x="4828262" y="4102406"/>
            <a:ext cx="393239" cy="11902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143"/>
          <p:cNvCxnSpPr>
            <a:cxnSpLocks noChangeShapeType="1"/>
            <a:stCxn id="87" idx="0"/>
            <a:endCxn id="72" idx="2"/>
          </p:cNvCxnSpPr>
          <p:nvPr/>
        </p:nvCxnSpPr>
        <p:spPr bwMode="auto">
          <a:xfrm flipH="1" flipV="1">
            <a:off x="6205104" y="4297281"/>
            <a:ext cx="791503" cy="60592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143"/>
          <p:cNvCxnSpPr>
            <a:cxnSpLocks noChangeShapeType="1"/>
            <a:stCxn id="88" idx="0"/>
            <a:endCxn id="72" idx="2"/>
          </p:cNvCxnSpPr>
          <p:nvPr/>
        </p:nvCxnSpPr>
        <p:spPr bwMode="auto">
          <a:xfrm flipV="1">
            <a:off x="5672926" y="4297281"/>
            <a:ext cx="532178" cy="32322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145"/>
          <p:cNvCxnSpPr>
            <a:cxnSpLocks noChangeShapeType="1"/>
            <a:stCxn id="73" idx="0"/>
            <a:endCxn id="79" idx="1"/>
          </p:cNvCxnSpPr>
          <p:nvPr/>
        </p:nvCxnSpPr>
        <p:spPr bwMode="auto">
          <a:xfrm flipV="1">
            <a:off x="4828262" y="3443840"/>
            <a:ext cx="1176856" cy="41560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0" name="TextBox 99"/>
          <p:cNvSpPr txBox="1"/>
          <p:nvPr/>
        </p:nvSpPr>
        <p:spPr>
          <a:xfrm>
            <a:off x="2719420" y="3640161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5$/kg</a:t>
            </a:r>
            <a:endParaRPr lang="en-US" sz="1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3943556" y="3598350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7</a:t>
            </a:r>
            <a:r>
              <a:rPr lang="en-US" sz="1000" dirty="0" smtClean="0"/>
              <a:t>$/kg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5095684" y="3382326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10$/kg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5311708" y="3670358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9</a:t>
            </a:r>
            <a:r>
              <a:rPr lang="en-US" sz="1000" dirty="0" smtClean="0"/>
              <a:t>$/kg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6391828" y="3640161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12$/kg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6751868" y="3280121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14$/kg</a:t>
            </a:r>
            <a:endParaRPr lang="en-US" sz="1000" dirty="0"/>
          </a:p>
        </p:txBody>
      </p:sp>
      <p:sp>
        <p:nvSpPr>
          <p:cNvPr id="106" name="Title 3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1143000"/>
          </a:xfrm>
        </p:spPr>
        <p:txBody>
          <a:bodyPr/>
          <a:lstStyle/>
          <a:p>
            <a:r>
              <a:rPr lang="en-US" b="1" dirty="0" err="1" smtClean="0"/>
              <a:t>Representando</a:t>
            </a:r>
            <a:r>
              <a:rPr lang="en-US" b="1" dirty="0" smtClean="0"/>
              <a:t> el </a:t>
            </a:r>
            <a:r>
              <a:rPr lang="en-US" b="1" dirty="0" err="1" smtClean="0"/>
              <a:t>mercado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2400" b="1" dirty="0" smtClean="0"/>
              <a:t>El </a:t>
            </a:r>
            <a:r>
              <a:rPr lang="en-US" sz="2400" b="1" dirty="0" err="1" smtClean="0"/>
              <a:t>mapa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mercado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67809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9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AutoShape 143"/>
          <p:cNvCxnSpPr>
            <a:cxnSpLocks noChangeShapeType="1"/>
            <a:stCxn id="88" idx="0"/>
            <a:endCxn id="80" idx="2"/>
          </p:cNvCxnSpPr>
          <p:nvPr/>
        </p:nvCxnSpPr>
        <p:spPr bwMode="auto">
          <a:xfrm flipH="1" flipV="1">
            <a:off x="3574679" y="4074450"/>
            <a:ext cx="2098247" cy="54605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0" name="Line 3"/>
          <p:cNvSpPr>
            <a:spLocks noChangeShapeType="1"/>
          </p:cNvSpPr>
          <p:nvPr/>
        </p:nvSpPr>
        <p:spPr bwMode="auto">
          <a:xfrm>
            <a:off x="1452165" y="3222178"/>
            <a:ext cx="6471854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1" name="AutoShape 122"/>
          <p:cNvSpPr>
            <a:spLocks noChangeArrowheads="1"/>
          </p:cNvSpPr>
          <p:nvPr/>
        </p:nvSpPr>
        <p:spPr bwMode="auto">
          <a:xfrm>
            <a:off x="2797798" y="2132856"/>
            <a:ext cx="1345633" cy="384467"/>
          </a:xfrm>
          <a:prstGeom prst="flowChartProcess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Derechos sobre tierra </a:t>
            </a:r>
          </a:p>
          <a:p>
            <a:pPr algn="ctr"/>
            <a:r>
              <a:rPr lang="es-ES_tradnl" sz="1000" dirty="0" smtClean="0">
                <a:latin typeface="Arial" charset="0"/>
              </a:rPr>
              <a:t>y  de propiedad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62" name="AutoShape 123"/>
          <p:cNvSpPr>
            <a:spLocks noChangeArrowheads="1"/>
          </p:cNvSpPr>
          <p:nvPr/>
        </p:nvSpPr>
        <p:spPr bwMode="auto">
          <a:xfrm>
            <a:off x="1452165" y="2716231"/>
            <a:ext cx="1345633" cy="384467"/>
          </a:xfrm>
          <a:prstGeom prst="flowChartProcess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Entorno y recursos</a:t>
            </a:r>
          </a:p>
          <a:p>
            <a:pPr algn="ctr"/>
            <a:r>
              <a:rPr lang="es-ES_tradnl" sz="1000" dirty="0" smtClean="0">
                <a:latin typeface="Arial" charset="0"/>
              </a:rPr>
              <a:t>naturales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63" name="AutoShape 124"/>
          <p:cNvSpPr>
            <a:spLocks noChangeArrowheads="1"/>
          </p:cNvSpPr>
          <p:nvPr/>
        </p:nvSpPr>
        <p:spPr bwMode="auto">
          <a:xfrm>
            <a:off x="2925954" y="2645478"/>
            <a:ext cx="1217478" cy="384467"/>
          </a:xfrm>
          <a:prstGeom prst="flowChartProcess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Género</a:t>
            </a:r>
          </a:p>
          <a:p>
            <a:pPr algn="ctr"/>
            <a:r>
              <a:rPr lang="es-ES_tradnl" sz="1000" dirty="0" smtClean="0">
                <a:latin typeface="Arial" charset="0"/>
              </a:rPr>
              <a:t>y conductas </a:t>
            </a:r>
          </a:p>
        </p:txBody>
      </p:sp>
      <p:sp>
        <p:nvSpPr>
          <p:cNvPr id="64" name="AutoShape 125"/>
          <p:cNvSpPr>
            <a:spLocks noChangeArrowheads="1"/>
          </p:cNvSpPr>
          <p:nvPr/>
        </p:nvSpPr>
        <p:spPr bwMode="auto">
          <a:xfrm>
            <a:off x="4271587" y="2645478"/>
            <a:ext cx="1601944" cy="384467"/>
          </a:xfrm>
          <a:prstGeom prst="flowChartProcess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Normas sociales y </a:t>
            </a:r>
          </a:p>
          <a:p>
            <a:pPr algn="ctr"/>
            <a:r>
              <a:rPr lang="es-ES_tradnl" sz="1000" dirty="0" smtClean="0">
                <a:latin typeface="Arial" charset="0"/>
              </a:rPr>
              <a:t>redes informales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65" name="AutoShape 126"/>
          <p:cNvSpPr>
            <a:spLocks noChangeArrowheads="1"/>
          </p:cNvSpPr>
          <p:nvPr/>
        </p:nvSpPr>
        <p:spPr bwMode="auto">
          <a:xfrm>
            <a:off x="4271587" y="2132856"/>
            <a:ext cx="1601944" cy="384467"/>
          </a:xfrm>
          <a:prstGeom prst="flowChartProcess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Gobernanza, derecho </a:t>
            </a:r>
          </a:p>
          <a:p>
            <a:pPr algn="ctr"/>
            <a:r>
              <a:rPr lang="es-ES_tradnl" sz="1000" dirty="0" smtClean="0">
                <a:latin typeface="Arial" charset="0"/>
              </a:rPr>
              <a:t>mercantil y aplicación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66" name="AutoShape 128"/>
          <p:cNvSpPr>
            <a:spLocks noChangeArrowheads="1"/>
          </p:cNvSpPr>
          <p:nvPr/>
        </p:nvSpPr>
        <p:spPr bwMode="auto">
          <a:xfrm>
            <a:off x="5946953" y="2132856"/>
            <a:ext cx="1208133" cy="384467"/>
          </a:xfrm>
          <a:prstGeom prst="flowChartProcess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Normas comercio y </a:t>
            </a:r>
          </a:p>
          <a:p>
            <a:pPr algn="ctr"/>
            <a:r>
              <a:rPr lang="es-ES_tradnl" sz="1000" dirty="0" smtClean="0">
                <a:latin typeface="Arial" charset="0"/>
              </a:rPr>
              <a:t>política competencia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67" name="AutoShape 129"/>
          <p:cNvSpPr>
            <a:spLocks noChangeArrowheads="1"/>
          </p:cNvSpPr>
          <p:nvPr/>
        </p:nvSpPr>
        <p:spPr bwMode="auto">
          <a:xfrm>
            <a:off x="7283242" y="2645478"/>
            <a:ext cx="961166" cy="384467"/>
          </a:xfrm>
          <a:prstGeom prst="flowChartProcess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Tendencias del</a:t>
            </a:r>
          </a:p>
          <a:p>
            <a:pPr algn="ctr"/>
            <a:r>
              <a:rPr lang="es-ES_tradnl" sz="1000" dirty="0" smtClean="0">
                <a:latin typeface="Arial" charset="0"/>
              </a:rPr>
              <a:t>consumidor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68" name="AutoShape 130"/>
          <p:cNvSpPr>
            <a:spLocks noChangeArrowheads="1"/>
          </p:cNvSpPr>
          <p:nvPr/>
        </p:nvSpPr>
        <p:spPr bwMode="auto">
          <a:xfrm>
            <a:off x="7283242" y="2132856"/>
            <a:ext cx="961166" cy="384467"/>
          </a:xfrm>
          <a:prstGeom prst="flowChartProcess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Competencia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69" name="AutoShape 131"/>
          <p:cNvSpPr>
            <a:spLocks noChangeArrowheads="1"/>
          </p:cNvSpPr>
          <p:nvPr/>
        </p:nvSpPr>
        <p:spPr bwMode="auto">
          <a:xfrm>
            <a:off x="6001686" y="2645478"/>
            <a:ext cx="1153400" cy="384467"/>
          </a:xfrm>
          <a:prstGeom prst="flowChartProcess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 Legislación y </a:t>
            </a:r>
          </a:p>
          <a:p>
            <a:pPr algn="ctr"/>
            <a:r>
              <a:rPr lang="es-ES_tradnl" sz="1000" dirty="0" smtClean="0">
                <a:latin typeface="Arial" charset="0"/>
              </a:rPr>
              <a:t>normas de calidad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70" name="Text Box 5"/>
          <p:cNvSpPr txBox="1">
            <a:spLocks noChangeArrowheads="1"/>
          </p:cNvSpPr>
          <p:nvPr/>
        </p:nvSpPr>
        <p:spPr bwMode="auto">
          <a:xfrm>
            <a:off x="1770663" y="3737530"/>
            <a:ext cx="1025244" cy="393812"/>
          </a:xfrm>
          <a:prstGeom prst="rect">
            <a:avLst/>
          </a:prstGeom>
          <a:solidFill>
            <a:srgbClr val="C050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Productores primarios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71" name="Text Box 9"/>
          <p:cNvSpPr txBox="1">
            <a:spLocks noChangeArrowheads="1"/>
          </p:cNvSpPr>
          <p:nvPr/>
        </p:nvSpPr>
        <p:spPr bwMode="auto">
          <a:xfrm>
            <a:off x="7219164" y="3460084"/>
            <a:ext cx="1025244" cy="83301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spcBef>
                <a:spcPct val="25000"/>
              </a:spcBef>
            </a:pPr>
            <a:r>
              <a:rPr lang="es-ES_tradnl" sz="1000" dirty="0" smtClean="0">
                <a:latin typeface="Arial" charset="0"/>
              </a:rPr>
              <a:t>Consumidor: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s-ES_tradnl" sz="1000" dirty="0" smtClean="0">
                <a:latin typeface="Arial" charset="0"/>
              </a:rPr>
              <a:t>Internacional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s-ES_tradnl" sz="1000" dirty="0" smtClean="0">
                <a:latin typeface="Arial" charset="0"/>
              </a:rPr>
              <a:t>Nacional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s-ES_tradnl" sz="1000" dirty="0" smtClean="0">
                <a:latin typeface="Arial" charset="0"/>
              </a:rPr>
              <a:t>Local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72" name="Text Box 24"/>
          <p:cNvSpPr txBox="1">
            <a:spLocks noChangeArrowheads="1"/>
          </p:cNvSpPr>
          <p:nvPr/>
        </p:nvSpPr>
        <p:spPr bwMode="auto">
          <a:xfrm>
            <a:off x="5703161" y="3903469"/>
            <a:ext cx="1003885" cy="39381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Exportadores / Importadores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73" name="Text Box 25"/>
          <p:cNvSpPr txBox="1">
            <a:spLocks noChangeArrowheads="1"/>
          </p:cNvSpPr>
          <p:nvPr/>
        </p:nvSpPr>
        <p:spPr bwMode="auto">
          <a:xfrm>
            <a:off x="4271586" y="3859444"/>
            <a:ext cx="1113351" cy="24296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Procesadores</a:t>
            </a:r>
            <a:endParaRPr lang="es-ES_tradnl" sz="1000" dirty="0">
              <a:latin typeface="Arial" charset="0"/>
            </a:endParaRPr>
          </a:p>
        </p:txBody>
      </p:sp>
      <p:cxnSp>
        <p:nvCxnSpPr>
          <p:cNvPr id="74" name="AutoShape 143"/>
          <p:cNvCxnSpPr>
            <a:cxnSpLocks noChangeShapeType="1"/>
            <a:stCxn id="70" idx="3"/>
            <a:endCxn id="80" idx="1"/>
          </p:cNvCxnSpPr>
          <p:nvPr/>
        </p:nvCxnSpPr>
        <p:spPr bwMode="auto">
          <a:xfrm>
            <a:off x="2795907" y="3934436"/>
            <a:ext cx="285506" cy="1853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44"/>
          <p:cNvCxnSpPr>
            <a:cxnSpLocks noChangeShapeType="1"/>
            <a:stCxn id="80" idx="3"/>
            <a:endCxn id="73" idx="1"/>
          </p:cNvCxnSpPr>
          <p:nvPr/>
        </p:nvCxnSpPr>
        <p:spPr bwMode="auto">
          <a:xfrm>
            <a:off x="4067944" y="3952969"/>
            <a:ext cx="203642" cy="2795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6" name="AutoShape 145"/>
          <p:cNvCxnSpPr>
            <a:cxnSpLocks noChangeShapeType="1"/>
            <a:stCxn id="73" idx="3"/>
            <a:endCxn id="72" idx="1"/>
          </p:cNvCxnSpPr>
          <p:nvPr/>
        </p:nvCxnSpPr>
        <p:spPr bwMode="auto">
          <a:xfrm>
            <a:off x="5384937" y="3980925"/>
            <a:ext cx="318224" cy="119450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sm" len="sm"/>
          </a:ln>
        </p:spPr>
      </p:cxnSp>
      <p:cxnSp>
        <p:nvCxnSpPr>
          <p:cNvPr id="77" name="AutoShape 146"/>
          <p:cNvCxnSpPr>
            <a:cxnSpLocks noChangeShapeType="1"/>
            <a:stCxn id="72" idx="0"/>
            <a:endCxn id="79" idx="2"/>
          </p:cNvCxnSpPr>
          <p:nvPr/>
        </p:nvCxnSpPr>
        <p:spPr bwMode="auto">
          <a:xfrm flipV="1">
            <a:off x="6205104" y="3565321"/>
            <a:ext cx="184481" cy="338148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sm" len="sm"/>
          </a:ln>
        </p:spPr>
      </p:cxnSp>
      <p:cxnSp>
        <p:nvCxnSpPr>
          <p:cNvPr id="78" name="AutoShape 147"/>
          <p:cNvCxnSpPr>
            <a:cxnSpLocks noChangeShapeType="1"/>
            <a:stCxn id="79" idx="3"/>
            <a:endCxn id="71" idx="1"/>
          </p:cNvCxnSpPr>
          <p:nvPr/>
        </p:nvCxnSpPr>
        <p:spPr bwMode="auto">
          <a:xfrm>
            <a:off x="6774051" y="3443840"/>
            <a:ext cx="445113" cy="4327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9" name="Text Box 28"/>
          <p:cNvSpPr txBox="1">
            <a:spLocks noChangeArrowheads="1"/>
          </p:cNvSpPr>
          <p:nvPr/>
        </p:nvSpPr>
        <p:spPr bwMode="auto">
          <a:xfrm>
            <a:off x="6005118" y="3322359"/>
            <a:ext cx="768933" cy="24296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Minoristas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3081413" y="3831488"/>
            <a:ext cx="986531" cy="24296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Comerciantes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81" name="Line 4"/>
          <p:cNvSpPr>
            <a:spLocks noChangeShapeType="1"/>
          </p:cNvSpPr>
          <p:nvPr/>
        </p:nvSpPr>
        <p:spPr bwMode="auto">
          <a:xfrm>
            <a:off x="1412514" y="4364510"/>
            <a:ext cx="6471854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2" name="AutoShape 56"/>
          <p:cNvSpPr>
            <a:spLocks noChangeArrowheads="1"/>
          </p:cNvSpPr>
          <p:nvPr/>
        </p:nvSpPr>
        <p:spPr bwMode="auto">
          <a:xfrm>
            <a:off x="4143431" y="4663539"/>
            <a:ext cx="768933" cy="320389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Crédito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83" name="AutoShape 61"/>
          <p:cNvSpPr>
            <a:spLocks noChangeArrowheads="1"/>
          </p:cNvSpPr>
          <p:nvPr/>
        </p:nvSpPr>
        <p:spPr bwMode="auto">
          <a:xfrm>
            <a:off x="3371019" y="4606462"/>
            <a:ext cx="768933" cy="320389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Seguro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84" name="AutoShape 67"/>
          <p:cNvSpPr>
            <a:spLocks noChangeArrowheads="1"/>
          </p:cNvSpPr>
          <p:nvPr/>
        </p:nvSpPr>
        <p:spPr bwMode="auto">
          <a:xfrm>
            <a:off x="3130233" y="5038510"/>
            <a:ext cx="768933" cy="320389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Insumos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86" name="AutoShape 68"/>
          <p:cNvSpPr>
            <a:spLocks noChangeArrowheads="1"/>
          </p:cNvSpPr>
          <p:nvPr/>
        </p:nvSpPr>
        <p:spPr bwMode="auto">
          <a:xfrm>
            <a:off x="4660820" y="5292642"/>
            <a:ext cx="1121361" cy="512622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Equipos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87" name="AutoShape 72"/>
          <p:cNvSpPr>
            <a:spLocks noChangeArrowheads="1"/>
          </p:cNvSpPr>
          <p:nvPr/>
        </p:nvSpPr>
        <p:spPr bwMode="auto">
          <a:xfrm>
            <a:off x="6435926" y="4903207"/>
            <a:ext cx="1121361" cy="512622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Información</a:t>
            </a:r>
          </a:p>
          <a:p>
            <a:pPr algn="ctr"/>
            <a:r>
              <a:rPr lang="es-ES_tradnl" sz="1000" dirty="0" smtClean="0">
                <a:latin typeface="Arial" charset="0"/>
              </a:rPr>
              <a:t>mercado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88" name="AutoShape 65"/>
          <p:cNvSpPr>
            <a:spLocks noChangeArrowheads="1"/>
          </p:cNvSpPr>
          <p:nvPr/>
        </p:nvSpPr>
        <p:spPr bwMode="auto">
          <a:xfrm>
            <a:off x="5192343" y="4620505"/>
            <a:ext cx="961166" cy="512622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Transporte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29465" y="2159451"/>
            <a:ext cx="152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 smtClean="0"/>
              <a:t>Entorno de mercado</a:t>
            </a:r>
            <a:endParaRPr lang="es-ES_tradnl" sz="16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503243" y="3515600"/>
            <a:ext cx="1116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 smtClean="0"/>
              <a:t>Cadena de mercado</a:t>
            </a:r>
            <a:endParaRPr lang="es-ES_tradnl" sz="16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467544" y="4574503"/>
            <a:ext cx="1948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s-ES_tradnl" sz="1600" b="1" dirty="0" smtClean="0"/>
              <a:t>Infraestructura clave, servicios, insumos</a:t>
            </a:r>
            <a:endParaRPr lang="es-ES_tradnl" sz="1600" b="1" dirty="0"/>
          </a:p>
        </p:txBody>
      </p:sp>
      <p:cxnSp>
        <p:nvCxnSpPr>
          <p:cNvPr id="93" name="AutoShape 143"/>
          <p:cNvCxnSpPr>
            <a:cxnSpLocks noChangeShapeType="1"/>
            <a:stCxn id="84" idx="0"/>
            <a:endCxn id="70" idx="2"/>
          </p:cNvCxnSpPr>
          <p:nvPr/>
        </p:nvCxnSpPr>
        <p:spPr bwMode="auto">
          <a:xfrm flipH="1" flipV="1">
            <a:off x="2283285" y="4131342"/>
            <a:ext cx="1231415" cy="9071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143"/>
          <p:cNvCxnSpPr>
            <a:cxnSpLocks noChangeShapeType="1"/>
            <a:stCxn id="83" idx="0"/>
            <a:endCxn id="70" idx="2"/>
          </p:cNvCxnSpPr>
          <p:nvPr/>
        </p:nvCxnSpPr>
        <p:spPr bwMode="auto">
          <a:xfrm flipH="1" flipV="1">
            <a:off x="2283285" y="4131342"/>
            <a:ext cx="1472201" cy="475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143"/>
          <p:cNvCxnSpPr>
            <a:cxnSpLocks noChangeShapeType="1"/>
            <a:endCxn id="80" idx="2"/>
          </p:cNvCxnSpPr>
          <p:nvPr/>
        </p:nvCxnSpPr>
        <p:spPr bwMode="auto">
          <a:xfrm flipH="1" flipV="1">
            <a:off x="3574679" y="4074450"/>
            <a:ext cx="993205" cy="58908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143"/>
          <p:cNvCxnSpPr>
            <a:cxnSpLocks noChangeShapeType="1"/>
            <a:stCxn id="86" idx="0"/>
            <a:endCxn id="73" idx="2"/>
          </p:cNvCxnSpPr>
          <p:nvPr/>
        </p:nvCxnSpPr>
        <p:spPr bwMode="auto">
          <a:xfrm flipH="1" flipV="1">
            <a:off x="4828262" y="4102406"/>
            <a:ext cx="393239" cy="11902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143"/>
          <p:cNvCxnSpPr>
            <a:cxnSpLocks noChangeShapeType="1"/>
            <a:stCxn id="87" idx="0"/>
            <a:endCxn id="72" idx="2"/>
          </p:cNvCxnSpPr>
          <p:nvPr/>
        </p:nvCxnSpPr>
        <p:spPr bwMode="auto">
          <a:xfrm flipH="1" flipV="1">
            <a:off x="6205104" y="4297281"/>
            <a:ext cx="791503" cy="60592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143"/>
          <p:cNvCxnSpPr>
            <a:cxnSpLocks noChangeShapeType="1"/>
            <a:stCxn id="88" idx="0"/>
            <a:endCxn id="72" idx="2"/>
          </p:cNvCxnSpPr>
          <p:nvPr/>
        </p:nvCxnSpPr>
        <p:spPr bwMode="auto">
          <a:xfrm flipV="1">
            <a:off x="5672926" y="4297281"/>
            <a:ext cx="532178" cy="32322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145"/>
          <p:cNvCxnSpPr>
            <a:cxnSpLocks noChangeShapeType="1"/>
            <a:stCxn id="73" idx="0"/>
            <a:endCxn id="79" idx="1"/>
          </p:cNvCxnSpPr>
          <p:nvPr/>
        </p:nvCxnSpPr>
        <p:spPr bwMode="auto">
          <a:xfrm flipV="1">
            <a:off x="4828262" y="3443840"/>
            <a:ext cx="1176856" cy="41560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0" name="TextBox 99"/>
          <p:cNvSpPr txBox="1"/>
          <p:nvPr/>
        </p:nvSpPr>
        <p:spPr>
          <a:xfrm>
            <a:off x="2719420" y="3640161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5$/kg</a:t>
            </a:r>
            <a:endParaRPr lang="en-US" sz="1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3943556" y="3598350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7</a:t>
            </a:r>
            <a:r>
              <a:rPr lang="en-US" sz="1000" dirty="0" smtClean="0"/>
              <a:t>$/kg</a:t>
            </a:r>
            <a:endParaRPr lang="en-US" sz="1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5095684" y="3382326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10$/kg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5311708" y="3670358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9</a:t>
            </a:r>
            <a:r>
              <a:rPr lang="en-US" sz="1000" dirty="0" smtClean="0"/>
              <a:t>$/kg</a:t>
            </a:r>
            <a:endParaRPr lang="en-US" sz="1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6391828" y="3640161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12$/kg</a:t>
            </a:r>
            <a:endParaRPr 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6751868" y="3280121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14$/kg</a:t>
            </a:r>
            <a:endParaRPr lang="en-US" sz="1000" dirty="0"/>
          </a:p>
        </p:txBody>
      </p:sp>
      <p:sp>
        <p:nvSpPr>
          <p:cNvPr id="106" name="Title 3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1143000"/>
          </a:xfrm>
        </p:spPr>
        <p:txBody>
          <a:bodyPr/>
          <a:lstStyle/>
          <a:p>
            <a:r>
              <a:rPr lang="en-US" b="1" dirty="0" err="1" smtClean="0"/>
              <a:t>Representando</a:t>
            </a:r>
            <a:r>
              <a:rPr lang="en-US" b="1" dirty="0" smtClean="0"/>
              <a:t> el </a:t>
            </a:r>
            <a:r>
              <a:rPr lang="en-US" b="1" dirty="0" err="1" smtClean="0"/>
              <a:t>mercado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2400" b="1" dirty="0" smtClean="0"/>
              <a:t>El </a:t>
            </a:r>
            <a:r>
              <a:rPr lang="en-US" sz="2400" b="1" dirty="0" err="1" smtClean="0"/>
              <a:t>mapa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mercado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14291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8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20481734"/>
              </p:ext>
            </p:extLst>
          </p:nvPr>
        </p:nvGraphicFramePr>
        <p:xfrm>
          <a:off x="467544" y="1412776"/>
          <a:ext cx="8219256" cy="2260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/>
          <p:cNvPicPr>
            <a:picLocks noGrp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659682"/>
            <a:ext cx="3240360" cy="2160043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Metodologías</a:t>
            </a:r>
            <a:endParaRPr lang="es-E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649960"/>
            <a:ext cx="28803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3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8795CE4-7EEC-4B4D-AA5C-39ADC0DAC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8795CE4-7EEC-4B4D-AA5C-39ADC0DAC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3052D6-8F87-4894-912C-0AE3724A8B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FC3052D6-8F87-4894-912C-0AE3724A8B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EDA2A9A-2051-4B97-BF4D-FDB23C15F2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FEDA2A9A-2051-4B97-BF4D-FDB23C15F2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861D5C3-93DC-471F-97BC-A8A04F9286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D861D5C3-93DC-471F-97BC-A8A04F9286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1BA0E3-B92D-4E5B-AB7B-27B286F3A5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31BA0E3-B92D-4E5B-AB7B-27B286F3A5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6321C0A-B96C-4409-B49E-3514AAC795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76321C0A-B96C-4409-B49E-3514AAC795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20DD656-A670-4DD6-85D3-92FBFD5B79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F20DD656-A670-4DD6-85D3-92FBFD5B79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7A1827-FA53-4238-B847-8D12EE5B64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467A1827-FA53-4238-B847-8D12EE5B64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0238494"/>
              </p:ext>
            </p:extLst>
          </p:nvPr>
        </p:nvGraphicFramePr>
        <p:xfrm>
          <a:off x="457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Es el </a:t>
            </a:r>
            <a:r>
              <a:rPr lang="es-ES" dirty="0" err="1" smtClean="0"/>
              <a:t>toolkit</a:t>
            </a:r>
            <a:r>
              <a:rPr lang="es-ES" dirty="0" smtClean="0"/>
              <a:t> más utilizado por un gran número de agencias.</a:t>
            </a:r>
          </a:p>
          <a:p>
            <a:endParaRPr lang="es-ES" dirty="0"/>
          </a:p>
          <a:p>
            <a:r>
              <a:rPr lang="es-ES" dirty="0" smtClean="0"/>
              <a:t>Existe mucha documentación al respecto y se han estudiado sus debilidades y fortalezas sobre el terreno.</a:t>
            </a:r>
          </a:p>
          <a:p>
            <a:endParaRPr lang="es-ES" dirty="0"/>
          </a:p>
          <a:p>
            <a:r>
              <a:rPr lang="es-ES" dirty="0" smtClean="0"/>
              <a:t>Gran cantidad de casos prácticos y ejemplos para ser consultados.</a:t>
            </a:r>
            <a:endParaRPr lang="es-E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Metodologías</a:t>
            </a:r>
            <a:r>
              <a:rPr lang="en-US" b="1" dirty="0" smtClean="0"/>
              <a:t> - EMMA</a:t>
            </a:r>
            <a:endParaRPr lang="es-ES" b="1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6660232" y="168275"/>
            <a:ext cx="2255168" cy="365125"/>
          </a:xfrm>
          <a:prstGeom prst="rect">
            <a:avLst/>
          </a:prstGeom>
        </p:spPr>
        <p:txBody>
          <a:bodyPr/>
          <a:lstStyle/>
          <a:p>
            <a:r>
              <a:rPr lang="es-ES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metodología HES</a:t>
            </a:r>
            <a:endParaRPr lang="es-E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21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D2292F-9C97-4EE6-B091-2FC4EFB2E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5D2292F-9C97-4EE6-B091-2FC4EFB2E0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79625F-5FC9-4EDE-80F9-37C0019A92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3579625F-5FC9-4EDE-80F9-37C0019A92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40CDCC3-5DD9-4E4B-9506-037704AA01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740CDCC3-5DD9-4E4B-9506-037704AA01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4DF4BDD-2DB3-46C1-9847-53AB00A62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graphicEl>
                                              <a:dgm id="{B4DF4BDD-2DB3-46C1-9847-53AB00A623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lvlAtOnc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97065476"/>
              </p:ext>
            </p:extLst>
          </p:nvPr>
        </p:nvGraphicFramePr>
        <p:xfrm>
          <a:off x="457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Relativamente nuevo.</a:t>
            </a:r>
          </a:p>
          <a:p>
            <a:endParaRPr lang="es-ES" dirty="0"/>
          </a:p>
          <a:p>
            <a:r>
              <a:rPr lang="es-ES" dirty="0" smtClean="0"/>
              <a:t>Basado en EMMA pero incorporando modificaciones para cubrir sus puntos débiles.</a:t>
            </a:r>
          </a:p>
          <a:p>
            <a:endParaRPr lang="es-ES" dirty="0"/>
          </a:p>
          <a:p>
            <a:r>
              <a:rPr lang="es-ES" dirty="0" smtClean="0"/>
              <a:t>Participación de un gran número de actores en su diseño.</a:t>
            </a:r>
            <a:endParaRPr lang="es-E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Metodologías</a:t>
            </a:r>
            <a:r>
              <a:rPr lang="en-US" b="1" dirty="0" smtClean="0"/>
              <a:t> - PCMMA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33395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2E87BC-0CCA-4350-9D41-B00DD1ED34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662E87BC-0CCA-4350-9D41-B00DD1ED34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697C52-6448-4839-9F7E-86DE2DDAB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99697C52-6448-4839-9F7E-86DE2DDAB4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C15F17-0640-4C64-B18E-1E3B2563C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67C15F17-0640-4C64-B18E-1E3B2563C1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D10F3E-94B4-45F3-A225-2582D38E37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graphicEl>
                                              <a:dgm id="{40D10F3E-94B4-45F3-A225-2582D38E37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lvlAtOnc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35221541"/>
              </p:ext>
            </p:extLst>
          </p:nvPr>
        </p:nvGraphicFramePr>
        <p:xfrm>
          <a:off x="457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Desarrollado por el Movimiento para integrar el análisis de mercados de manera sencilla en el ciclo de proyecto.</a:t>
            </a:r>
          </a:p>
          <a:p>
            <a:endParaRPr lang="es-ES" dirty="0"/>
          </a:p>
          <a:p>
            <a:r>
              <a:rPr lang="es-ES" dirty="0" smtClean="0"/>
              <a:t>En un principio se diseña RAM para contextos de emergencias, pero más adelante se desarrolla MAG para darle continuidad y permitir un análisis más detallado.</a:t>
            </a:r>
            <a:endParaRPr lang="es-E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Metodologías</a:t>
            </a:r>
            <a:r>
              <a:rPr lang="en-US" b="1" dirty="0" smtClean="0"/>
              <a:t> – MAG / RAM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79119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E75568C-099C-4593-8428-01FAC22E7D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E75568C-099C-4593-8428-01FAC22E7D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0F4A5B-ABAD-4584-8221-72451E92C9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130F4A5B-ABAD-4584-8221-72451E92C9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34B09A-0064-4230-82EF-B47E67B69E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0B34B09A-0064-4230-82EF-B47E67B69E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EFA7D69-7311-4272-A030-7138D74D8F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graphicEl>
                                              <a:dgm id="{5EFA7D69-7311-4272-A030-7138D74D8F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lvlAtOnc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15669436"/>
              </p:ext>
            </p:extLst>
          </p:nvPr>
        </p:nvGraphicFramePr>
        <p:xfrm>
          <a:off x="457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Desarrollado por el Programa Mundial de Alimentos.</a:t>
            </a:r>
          </a:p>
          <a:p>
            <a:endParaRPr lang="es-ES" dirty="0"/>
          </a:p>
          <a:p>
            <a:r>
              <a:rPr lang="es-ES" dirty="0" smtClean="0"/>
              <a:t>Puede / debe ser combinado con otras herramientas de análisis de respuesta en emergencias.</a:t>
            </a:r>
          </a:p>
          <a:p>
            <a:endParaRPr lang="es-ES" dirty="0"/>
          </a:p>
          <a:p>
            <a:r>
              <a:rPr lang="es-ES" dirty="0" smtClean="0"/>
              <a:t>Su carácter de análisis macro hace la herramienta útil para el trabajo a nivel regional y nacional.</a:t>
            </a:r>
          </a:p>
          <a:p>
            <a:endParaRPr lang="es-E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Metodologías</a:t>
            </a:r>
            <a:r>
              <a:rPr lang="en-US" b="1" dirty="0" smtClean="0"/>
              <a:t> – WFP Trade Survey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54892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2D99752-7725-42BC-B3CB-5B404D323A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F2D99752-7725-42BC-B3CB-5B404D323A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781503-FDC3-466B-AC54-764C264E8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62781503-FDC3-466B-AC54-764C264E80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88C69E-F6F9-4482-A8DB-0547791603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6388C69E-F6F9-4482-A8DB-0547791603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D2FA62-3641-4A00-9CB2-926372273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graphicEl>
                                              <a:dgm id="{0AD2FA62-3641-4A00-9CB2-9263722737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lvlAtOnc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49221" y="304800"/>
            <a:ext cx="6837579" cy="6759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s-ES" sz="3200" kern="1200" baseline="0" dirty="0">
                <a:solidFill>
                  <a:schemeClr val="tx2"/>
                </a:solidFill>
                <a:latin typeface="Helvetica 65 Medium" pitchFamily="34" charset="0"/>
                <a:ea typeface="Arial" charset="0"/>
                <a:cs typeface="Arial" charset="0"/>
              </a:defRPr>
            </a:lvl1pPr>
          </a:lstStyle>
          <a:p>
            <a:pPr lvl="0">
              <a:defRPr/>
            </a:pPr>
            <a:r>
              <a:rPr lang="es-ES" dirty="0">
                <a:solidFill>
                  <a:srgbClr val="000000"/>
                </a:solidFill>
                <a:latin typeface="Segoe UI Semibold" panose="020B0702040204020203" pitchFamily="34" charset="0"/>
              </a:rPr>
              <a:t>Análisis de Mercados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835696" y="925465"/>
            <a:ext cx="6802015" cy="473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/>
              <a:buNone/>
              <a:defRPr lang="en-US" sz="2400" kern="1200" dirty="0" smtClean="0">
                <a:solidFill>
                  <a:schemeClr val="tx2"/>
                </a:solidFill>
                <a:latin typeface="Helvetica 35 Thin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" altLang="es-ES" sz="24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Sesión 7.0 </a:t>
            </a:r>
            <a:endParaRPr kumimoji="0" lang="es-ES" altLang="es-E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4" b="7774"/>
          <a:stretch>
            <a:fillRect/>
          </a:stretch>
        </p:blipFill>
        <p:spPr>
          <a:xfrm>
            <a:off x="1763713" y="1773238"/>
            <a:ext cx="7380287" cy="4164011"/>
          </a:xfrm>
        </p:spPr>
      </p:pic>
    </p:spTree>
    <p:extLst>
      <p:ext uri="{BB962C8B-B14F-4D97-AF65-F5344CB8AC3E}">
        <p14:creationId xmlns:p14="http://schemas.microsoft.com/office/powerpoint/2010/main" val="367475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17388" y="827990"/>
            <a:ext cx="8641176" cy="533400"/>
          </a:xfrm>
        </p:spPr>
        <p:txBody>
          <a:bodyPr/>
          <a:lstStyle/>
          <a:p>
            <a:r>
              <a:rPr lang="es-ES" sz="2800" dirty="0" smtClean="0"/>
              <a:t>Ejercicio 7.1</a:t>
            </a:r>
            <a:endParaRPr lang="en-GB" sz="2800" dirty="0"/>
          </a:p>
        </p:txBody>
      </p:sp>
      <p:sp>
        <p:nvSpPr>
          <p:cNvPr id="12" name="Rectangle 11"/>
          <p:cNvSpPr/>
          <p:nvPr/>
        </p:nvSpPr>
        <p:spPr>
          <a:xfrm>
            <a:off x="4067944" y="715059"/>
            <a:ext cx="55446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latin typeface="Segoe UI" panose="020B0502040204020203" pitchFamily="34" charset="0"/>
                <a:cs typeface="Segoe UI" panose="020B0502040204020203" pitchFamily="34" charset="0"/>
              </a:rPr>
              <a:t>¿Que metodología utilizo?</a:t>
            </a:r>
            <a:br>
              <a:rPr lang="es-ES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73272" y="643936"/>
            <a:ext cx="1022364" cy="1022364"/>
          </a:xfrm>
          <a:prstGeom prst="ellipse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72632"/>
            <a:ext cx="1044116" cy="104411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403742" y="1978490"/>
            <a:ext cx="1727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/>
              <a:t>30 minutos</a:t>
            </a:r>
            <a:endParaRPr lang="en-GB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570" y="1255005"/>
            <a:ext cx="738250" cy="723485"/>
          </a:xfrm>
          <a:prstGeom prst="rect">
            <a:avLst/>
          </a:prstGeom>
        </p:spPr>
      </p:pic>
      <p:graphicFrame>
        <p:nvGraphicFramePr>
          <p:cNvPr id="10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84509104"/>
              </p:ext>
            </p:extLst>
          </p:nvPr>
        </p:nvGraphicFramePr>
        <p:xfrm>
          <a:off x="457200" y="1978490"/>
          <a:ext cx="8229600" cy="4276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2584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2C4C4ED-111E-439D-B5A6-6D7B21E56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72C4C4ED-111E-439D-B5A6-6D7B21E56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7576AFA-CA5A-44CE-971C-67B15C4B87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E7576AFA-CA5A-44CE-971C-67B15C4B87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ABB39CF-F6BC-4EF4-9299-B02C436240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graphicEl>
                                              <a:dgm id="{1ABB39CF-F6BC-4EF4-9299-B02C436240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5B720D5-9BAB-4EC6-8C5A-2ED01937E2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graphicEl>
                                              <a:dgm id="{25B720D5-9BAB-4EC6-8C5A-2ED01937E2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072D503-4EED-41CA-8486-2BE2CB2C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graphicEl>
                                              <a:dgm id="{F072D503-4EED-41CA-8486-2BE2CB2C5B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D423CC-1BF3-472C-8A61-C12B1EAE22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graphicEl>
                                              <a:dgm id="{ADD423CC-1BF3-472C-8A61-C12B1EAE22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ECD3725-12B5-4DF8-86E1-1CF478544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CECD3725-12B5-4DF8-86E1-1CF4785447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7FE80DE-0333-46F9-AA49-0AB81F77E4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graphicEl>
                                              <a:dgm id="{A7FE80DE-0333-46F9-AA49-0AB81F77E4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1F31A95-6C92-4E81-8B57-528959D5FB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graphicEl>
                                              <a:dgm id="{91F31A95-6C92-4E81-8B57-528959D5FB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7BF23BD-515A-4717-B286-687597140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graphicEl>
                                              <a:dgm id="{C7BF23BD-515A-4717-B286-687597140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528D8B3-4322-432E-868F-CABBDBB955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C528D8B3-4322-432E-868F-CABBDBB955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282A37A-0C4C-4BF5-9396-0DA92E633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graphicEl>
                                              <a:dgm id="{6282A37A-0C4C-4BF5-9396-0DA92E6332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D0A17FD-CB29-4D38-8794-9EB57C72FC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graphicEl>
                                              <a:dgm id="{9D0A17FD-CB29-4D38-8794-9EB57C72FC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AA9AC21-1DA6-4D63-8DE8-AC743B763D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graphicEl>
                                              <a:dgm id="{5AA9AC21-1DA6-4D63-8DE8-AC743B763D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EE94768-83CB-4118-811E-AD8EB139CF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graphicEl>
                                              <a:dgm id="{9EE94768-83CB-4118-811E-AD8EB139CF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BE1DBC1-201C-4C13-A3AC-D8A8F5B1E9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graphicEl>
                                              <a:dgm id="{1BE1DBC1-201C-4C13-A3AC-D8A8F5B1E9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F03AB55-A034-4C94-98A9-811BA0C533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graphicEl>
                                              <a:dgm id="{0F03AB55-A034-4C94-98A9-811BA0C533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88E1CA7-71AA-42DC-8266-530F0207D2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graphicEl>
                                              <a:dgm id="{E88E1CA7-71AA-42DC-8266-530F0207D2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3C12D9F-F931-4D08-A984-264535DE4E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graphicEl>
                                              <a:dgm id="{93C12D9F-F931-4D08-A984-264535DE4E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8AE41ED-56BF-471C-9417-AEAD0E792A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graphicEl>
                                              <a:dgm id="{18AE41ED-56BF-471C-9417-AEAD0E792A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lvlAtOnc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0120261"/>
              </p:ext>
            </p:extLst>
          </p:nvPr>
        </p:nvGraphicFramePr>
        <p:xfrm>
          <a:off x="457200" y="1600200"/>
          <a:ext cx="8229600" cy="4276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Rounded Rectangle 30"/>
          <p:cNvSpPr/>
          <p:nvPr/>
        </p:nvSpPr>
        <p:spPr>
          <a:xfrm>
            <a:off x="5661023" y="1412776"/>
            <a:ext cx="1501387" cy="163149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Market Analysis Guidance</a:t>
            </a:r>
            <a:endParaRPr lang="es-ES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5863048" y="2415292"/>
            <a:ext cx="1084995" cy="470267"/>
          </a:xfrm>
          <a:prstGeom prst="roundRect">
            <a:avLst/>
          </a:prstGeom>
          <a:solidFill>
            <a:srgbClr val="A7454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b="1" dirty="0" err="1" smtClean="0">
                <a:solidFill>
                  <a:schemeClr val="bg1"/>
                </a:solidFill>
                <a:latin typeface="Arial Narrow"/>
                <a:cs typeface="Arial Narrow"/>
              </a:rPr>
              <a:t>Ejecución</a:t>
            </a:r>
            <a:endParaRPr lang="en-US" sz="1200" b="1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29321" y="2415293"/>
            <a:ext cx="1224136" cy="457005"/>
          </a:xfrm>
          <a:prstGeom prst="roundRect">
            <a:avLst/>
          </a:prstGeom>
          <a:solidFill>
            <a:srgbClr val="A7454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 err="1" smtClean="0">
                <a:solidFill>
                  <a:schemeClr val="bg1"/>
                </a:solidFill>
                <a:latin typeface="Arial Narrow"/>
                <a:cs typeface="Arial Narrow"/>
              </a:rPr>
              <a:t>Planificación</a:t>
            </a:r>
            <a:r>
              <a:rPr lang="en-US" sz="1200" b="1" dirty="0" smtClean="0">
                <a:solidFill>
                  <a:schemeClr val="bg1"/>
                </a:solidFill>
                <a:latin typeface="Arial Narrow"/>
                <a:cs typeface="Arial Narrow"/>
              </a:rPr>
              <a:t> de </a:t>
            </a:r>
            <a:r>
              <a:rPr lang="en-US" sz="1200" b="1" dirty="0" err="1" smtClean="0">
                <a:solidFill>
                  <a:schemeClr val="bg1"/>
                </a:solidFill>
                <a:latin typeface="Arial Narrow"/>
                <a:cs typeface="Arial Narrow"/>
              </a:rPr>
              <a:t>contingencias</a:t>
            </a:r>
            <a:endParaRPr lang="en-US" sz="1200" b="1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392725" y="3122065"/>
            <a:ext cx="2536596" cy="603133"/>
          </a:xfrm>
          <a:prstGeom prst="roundRect">
            <a:avLst/>
          </a:prstGeom>
          <a:solidFill>
            <a:srgbClr val="A7454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 err="1" smtClean="0">
                <a:solidFill>
                  <a:schemeClr val="bg1"/>
                </a:solidFill>
                <a:latin typeface="Arial Narrow"/>
                <a:cs typeface="Arial Narrow"/>
              </a:rPr>
              <a:t>Monitoreo</a:t>
            </a:r>
            <a:endParaRPr lang="en-US" sz="1200" b="1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2141248" y="2486080"/>
            <a:ext cx="774568" cy="306753"/>
          </a:xfrm>
          <a:prstGeom prst="rightArrow">
            <a:avLst/>
          </a:prstGeom>
          <a:solidFill>
            <a:srgbClr val="CC807E"/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915816" y="2412438"/>
            <a:ext cx="1091580" cy="473121"/>
          </a:xfrm>
          <a:prstGeom prst="roundRect">
            <a:avLst/>
          </a:prstGeom>
          <a:solidFill>
            <a:srgbClr val="A7454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 err="1" smtClean="0">
                <a:solidFill>
                  <a:schemeClr val="bg1"/>
                </a:solidFill>
                <a:latin typeface="Arial Narrow"/>
                <a:cs typeface="Arial Narrow"/>
              </a:rPr>
              <a:t>Identificación</a:t>
            </a:r>
            <a:endParaRPr lang="en-US" sz="1200" b="1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411447" y="2412438"/>
            <a:ext cx="1047551" cy="454038"/>
          </a:xfrm>
          <a:prstGeom prst="roundRect">
            <a:avLst/>
          </a:prstGeom>
          <a:solidFill>
            <a:srgbClr val="A7454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 err="1" smtClean="0">
                <a:solidFill>
                  <a:schemeClr val="bg1"/>
                </a:solidFill>
                <a:latin typeface="Arial Narrow"/>
                <a:cs typeface="Arial Narrow"/>
              </a:rPr>
              <a:t>Análisis</a:t>
            </a:r>
            <a:r>
              <a:rPr lang="en-US" sz="1200" b="1" dirty="0" smtClean="0">
                <a:solidFill>
                  <a:schemeClr val="bg1"/>
                </a:solidFill>
                <a:latin typeface="Arial Narrow"/>
                <a:cs typeface="Arial Narrow"/>
              </a:rPr>
              <a:t> de la </a:t>
            </a:r>
            <a:r>
              <a:rPr lang="en-US" sz="1200" b="1" dirty="0" err="1" smtClean="0">
                <a:solidFill>
                  <a:schemeClr val="bg1"/>
                </a:solidFill>
                <a:latin typeface="Arial Narrow"/>
                <a:cs typeface="Arial Narrow"/>
              </a:rPr>
              <a:t>respuesta</a:t>
            </a:r>
            <a:endParaRPr lang="en-US" sz="1200" b="1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4007396" y="2498861"/>
            <a:ext cx="404051" cy="318608"/>
          </a:xfrm>
          <a:prstGeom prst="rightArrow">
            <a:avLst/>
          </a:prstGeom>
          <a:solidFill>
            <a:srgbClr val="CC807E"/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458998" y="2495621"/>
            <a:ext cx="404050" cy="306753"/>
          </a:xfrm>
          <a:prstGeom prst="rightArrow">
            <a:avLst/>
          </a:prstGeom>
          <a:solidFill>
            <a:srgbClr val="CC807E"/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7352094" y="2415293"/>
            <a:ext cx="1103510" cy="478292"/>
          </a:xfrm>
          <a:prstGeom prst="roundRect">
            <a:avLst/>
          </a:prstGeom>
          <a:solidFill>
            <a:srgbClr val="A7454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b="1" dirty="0" err="1" smtClean="0">
                <a:solidFill>
                  <a:schemeClr val="bg1"/>
                </a:solidFill>
                <a:latin typeface="Arial Narrow"/>
                <a:cs typeface="Arial Narrow"/>
              </a:rPr>
              <a:t>Evaluación</a:t>
            </a:r>
            <a:endParaRPr lang="en-US" sz="1200" b="1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6948043" y="2501062"/>
            <a:ext cx="404051" cy="306754"/>
          </a:xfrm>
          <a:prstGeom prst="rightArrow">
            <a:avLst/>
          </a:prstGeom>
          <a:solidFill>
            <a:srgbClr val="CC807E"/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Explosion 1 14"/>
          <p:cNvSpPr/>
          <p:nvPr/>
        </p:nvSpPr>
        <p:spPr>
          <a:xfrm>
            <a:off x="1859320" y="1897880"/>
            <a:ext cx="1338423" cy="804352"/>
          </a:xfrm>
          <a:prstGeom prst="irregularSeal1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 err="1" smtClean="0">
                <a:solidFill>
                  <a:schemeClr val="bg1"/>
                </a:solidFill>
                <a:latin typeface="Arial Narrow"/>
                <a:cs typeface="Arial Narrow"/>
              </a:rPr>
              <a:t>Desastre</a:t>
            </a:r>
            <a:endParaRPr lang="en-US" sz="1200" b="1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33" name="Right Arrow 32"/>
          <p:cNvSpPr/>
          <p:nvPr/>
        </p:nvSpPr>
        <p:spPr>
          <a:xfrm rot="18623294">
            <a:off x="6949278" y="2997936"/>
            <a:ext cx="575964" cy="318608"/>
          </a:xfrm>
          <a:prstGeom prst="rightArrow">
            <a:avLst/>
          </a:prstGeom>
          <a:solidFill>
            <a:srgbClr val="CC807E"/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3489644">
            <a:off x="3836210" y="3004054"/>
            <a:ext cx="575964" cy="318608"/>
          </a:xfrm>
          <a:prstGeom prst="rightArrow">
            <a:avLst/>
          </a:prstGeom>
          <a:solidFill>
            <a:srgbClr val="CC807E"/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2DD6A84-EBC8-4074-9371-45334874AE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32DD6A84-EBC8-4074-9371-45334874AE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3462F91-D88B-4272-ABC4-B1501E201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63462F91-D88B-4272-ABC4-B1501E2011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05B2F57-2F46-42A8-A904-4BA6B3AFD0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dgm id="{805B2F57-2F46-42A8-A904-4BA6B3AFD0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8F3DE2B-E7AB-4432-B2BD-BFBC7826F5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graphicEl>
                                              <a:dgm id="{D8F3DE2B-E7AB-4432-B2BD-BFBC7826F5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0B6BD8F-30A8-4518-933B-991EF8D3DE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60B6BD8F-30A8-4518-933B-991EF8D3DE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28734568"/>
              </p:ext>
            </p:extLst>
          </p:nvPr>
        </p:nvGraphicFramePr>
        <p:xfrm>
          <a:off x="457200" y="1600201"/>
          <a:ext cx="8219256" cy="1324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7544" y="2996952"/>
            <a:ext cx="8219256" cy="3129211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Estructuración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de </a:t>
            </a:r>
            <a:r>
              <a:rPr lang="en-US" dirty="0" err="1" smtClean="0"/>
              <a:t>cinco</a:t>
            </a:r>
            <a:r>
              <a:rPr lang="en-US" dirty="0" smtClean="0"/>
              <a:t> </a:t>
            </a:r>
            <a:r>
              <a:rPr lang="en-US" dirty="0" err="1" smtClean="0"/>
              <a:t>pasos</a:t>
            </a:r>
            <a:endParaRPr lang="en-US" dirty="0" smtClean="0"/>
          </a:p>
          <a:p>
            <a:r>
              <a:rPr lang="en-US" dirty="0" err="1" smtClean="0"/>
              <a:t>Preguntas</a:t>
            </a:r>
            <a:r>
              <a:rPr lang="en-US" dirty="0" smtClean="0"/>
              <a:t> clave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guiar</a:t>
            </a:r>
            <a:r>
              <a:rPr lang="en-US" dirty="0" smtClean="0"/>
              <a:t> el </a:t>
            </a:r>
            <a:r>
              <a:rPr lang="en-US" dirty="0" err="1" smtClean="0"/>
              <a:t>proceso</a:t>
            </a:r>
            <a:endParaRPr lang="en-US" dirty="0" smtClean="0"/>
          </a:p>
          <a:p>
            <a:r>
              <a:rPr lang="en-US" b="1" dirty="0" smtClean="0">
                <a:solidFill>
                  <a:srgbClr val="C00000"/>
                </a:solidFill>
              </a:rPr>
              <a:t>No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/>
              <a:t>realiza</a:t>
            </a:r>
            <a:r>
              <a:rPr lang="en-US" dirty="0" smtClean="0"/>
              <a:t> </a:t>
            </a:r>
            <a:r>
              <a:rPr lang="en-US" dirty="0" err="1" smtClean="0"/>
              <a:t>identificación</a:t>
            </a:r>
            <a:r>
              <a:rPr lang="en-US" dirty="0" smtClean="0"/>
              <a:t> de </a:t>
            </a:r>
            <a:r>
              <a:rPr lang="en-US" dirty="0" err="1" smtClean="0"/>
              <a:t>necesidades</a:t>
            </a:r>
            <a:r>
              <a:rPr lang="en-US" dirty="0" smtClean="0"/>
              <a:t>,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orientado</a:t>
            </a:r>
            <a:r>
              <a:rPr lang="en-US" dirty="0" smtClean="0"/>
              <a:t> </a:t>
            </a:r>
            <a:r>
              <a:rPr lang="en-US" dirty="0" err="1" smtClean="0"/>
              <a:t>unicamente</a:t>
            </a:r>
            <a:r>
              <a:rPr lang="en-US" dirty="0" smtClean="0"/>
              <a:t> a </a:t>
            </a:r>
            <a:r>
              <a:rPr lang="en-US" dirty="0" err="1" smtClean="0"/>
              <a:t>mercados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Rapid Assessment for Markets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91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1642497"/>
              </p:ext>
            </p:extLst>
          </p:nvPr>
        </p:nvGraphicFramePr>
        <p:xfrm>
          <a:off x="457200" y="1600201"/>
          <a:ext cx="8219256" cy="1324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7544" y="3140968"/>
            <a:ext cx="7992888" cy="2808313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Primera</a:t>
            </a:r>
            <a:r>
              <a:rPr lang="en-US" dirty="0" smtClean="0"/>
              <a:t> </a:t>
            </a:r>
            <a:r>
              <a:rPr lang="en-US" dirty="0" err="1" smtClean="0"/>
              <a:t>aproximación</a:t>
            </a:r>
            <a:r>
              <a:rPr lang="en-US" dirty="0" smtClean="0"/>
              <a:t> al area </a:t>
            </a:r>
            <a:r>
              <a:rPr lang="en-US" dirty="0" err="1" smtClean="0"/>
              <a:t>afectada</a:t>
            </a:r>
            <a:r>
              <a:rPr lang="en-US" dirty="0" smtClean="0"/>
              <a:t> y </a:t>
            </a:r>
            <a:r>
              <a:rPr lang="en-US" dirty="0" err="1" smtClean="0"/>
              <a:t>estimación</a:t>
            </a:r>
            <a:r>
              <a:rPr lang="en-US" dirty="0" smtClean="0"/>
              <a:t> de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consecuencias</a:t>
            </a:r>
            <a:r>
              <a:rPr lang="en-US" dirty="0" smtClean="0"/>
              <a:t> del </a:t>
            </a:r>
            <a:r>
              <a:rPr lang="en-US" dirty="0" err="1" smtClean="0"/>
              <a:t>desastre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Recogida</a:t>
            </a:r>
            <a:r>
              <a:rPr lang="en-US" dirty="0" smtClean="0"/>
              <a:t> de </a:t>
            </a:r>
            <a:r>
              <a:rPr lang="en-US" dirty="0" err="1" smtClean="0"/>
              <a:t>documentación</a:t>
            </a:r>
            <a:r>
              <a:rPr lang="en-US" dirty="0" smtClean="0"/>
              <a:t> </a:t>
            </a:r>
            <a:r>
              <a:rPr lang="en-US" dirty="0" err="1" smtClean="0"/>
              <a:t>secundaria</a:t>
            </a:r>
            <a:r>
              <a:rPr lang="en-US" dirty="0" smtClean="0"/>
              <a:t> y </a:t>
            </a:r>
            <a:r>
              <a:rPr lang="en-US" dirty="0" err="1" smtClean="0"/>
              <a:t>contacto</a:t>
            </a:r>
            <a:r>
              <a:rPr lang="en-US" dirty="0" smtClean="0"/>
              <a:t> con </a:t>
            </a:r>
            <a:r>
              <a:rPr lang="en-US" dirty="0" err="1" smtClean="0"/>
              <a:t>actores</a:t>
            </a:r>
            <a:r>
              <a:rPr lang="en-US" dirty="0" smtClean="0"/>
              <a:t> </a:t>
            </a:r>
            <a:r>
              <a:rPr lang="en-US" dirty="0" err="1" smtClean="0"/>
              <a:t>familiarizados</a:t>
            </a:r>
            <a:r>
              <a:rPr lang="en-US" dirty="0" smtClean="0"/>
              <a:t> con el </a:t>
            </a:r>
            <a:r>
              <a:rPr lang="en-US" dirty="0" err="1" smtClean="0"/>
              <a:t>contexto</a:t>
            </a:r>
            <a:r>
              <a:rPr lang="en-US" dirty="0" smtClean="0"/>
              <a:t>.</a:t>
            </a:r>
          </a:p>
          <a:p>
            <a:r>
              <a:rPr lang="en-US" dirty="0"/>
              <a:t>Se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decidir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 smtClean="0"/>
              <a:t>continuar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RAM</a:t>
            </a:r>
            <a:r>
              <a:rPr lang="en-US" dirty="0"/>
              <a:t>.</a:t>
            </a:r>
          </a:p>
          <a:p>
            <a:r>
              <a:rPr lang="en-US" dirty="0" err="1"/>
              <a:t>Selección</a:t>
            </a:r>
            <a:r>
              <a:rPr lang="en-US" dirty="0"/>
              <a:t> del </a:t>
            </a:r>
            <a:r>
              <a:rPr lang="en-US" dirty="0" err="1"/>
              <a:t>mercado</a:t>
            </a:r>
            <a:r>
              <a:rPr lang="en-US" dirty="0"/>
              <a:t> clave </a:t>
            </a:r>
            <a:r>
              <a:rPr lang="en-US" dirty="0" err="1"/>
              <a:t>sobre</a:t>
            </a:r>
            <a:r>
              <a:rPr lang="en-US" dirty="0"/>
              <a:t> el </a:t>
            </a:r>
            <a:r>
              <a:rPr lang="en-US" dirty="0" err="1"/>
              <a:t>que</a:t>
            </a:r>
            <a:r>
              <a:rPr lang="en-US" dirty="0"/>
              <a:t> se </a:t>
            </a:r>
            <a:r>
              <a:rPr lang="en-US" dirty="0" err="1"/>
              <a:t>realizará</a:t>
            </a:r>
            <a:r>
              <a:rPr lang="en-US" dirty="0"/>
              <a:t> el RAM.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536" y="548680"/>
            <a:ext cx="8229600" cy="1143000"/>
          </a:xfrm>
        </p:spPr>
        <p:txBody>
          <a:bodyPr/>
          <a:lstStyle/>
          <a:p>
            <a:r>
              <a:rPr lang="en-US" b="1" dirty="0" smtClean="0"/>
              <a:t>Rapid Assessment for Markets</a:t>
            </a:r>
            <a:br>
              <a:rPr lang="en-US" b="1" dirty="0" smtClean="0"/>
            </a:br>
            <a:r>
              <a:rPr lang="en-US" sz="2400" dirty="0" smtClean="0"/>
              <a:t>Paso 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9575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12600963"/>
              </p:ext>
            </p:extLst>
          </p:nvPr>
        </p:nvGraphicFramePr>
        <p:xfrm>
          <a:off x="457200" y="1600201"/>
          <a:ext cx="8219256" cy="1324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7544" y="2996952"/>
            <a:ext cx="8136904" cy="3129211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Visita</a:t>
            </a:r>
            <a:r>
              <a:rPr lang="en-US" dirty="0" smtClean="0"/>
              <a:t> a los </a:t>
            </a:r>
            <a:r>
              <a:rPr lang="en-US" dirty="0" err="1" smtClean="0"/>
              <a:t>mercados</a:t>
            </a:r>
            <a:r>
              <a:rPr lang="en-US" dirty="0" smtClean="0"/>
              <a:t> </a:t>
            </a:r>
            <a:r>
              <a:rPr lang="en-US" dirty="0" err="1" smtClean="0"/>
              <a:t>físicos</a:t>
            </a:r>
            <a:r>
              <a:rPr lang="en-US" dirty="0" smtClean="0"/>
              <a:t> y </a:t>
            </a:r>
            <a:r>
              <a:rPr lang="en-US" dirty="0" err="1" smtClean="0"/>
              <a:t>recogida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r>
              <a:rPr lang="en-US" dirty="0" smtClean="0"/>
              <a:t> con </a:t>
            </a:r>
            <a:r>
              <a:rPr lang="en-US" dirty="0" err="1" smtClean="0"/>
              <a:t>actores</a:t>
            </a:r>
            <a:r>
              <a:rPr lang="en-US" dirty="0" smtClean="0"/>
              <a:t> clave y </a:t>
            </a:r>
            <a:r>
              <a:rPr lang="en-US" dirty="0" err="1" smtClean="0"/>
              <a:t>comerciantes</a:t>
            </a:r>
            <a:r>
              <a:rPr lang="en-US" dirty="0" smtClean="0"/>
              <a:t> (</a:t>
            </a:r>
            <a:r>
              <a:rPr lang="en-US" dirty="0" err="1" smtClean="0"/>
              <a:t>mayoristas</a:t>
            </a:r>
            <a:r>
              <a:rPr lang="en-US" dirty="0" smtClean="0"/>
              <a:t> y </a:t>
            </a:r>
            <a:r>
              <a:rPr lang="en-US" dirty="0" err="1" smtClean="0"/>
              <a:t>minoristas</a:t>
            </a:r>
            <a:r>
              <a:rPr lang="en-US" dirty="0" smtClean="0"/>
              <a:t>).</a:t>
            </a:r>
          </a:p>
          <a:p>
            <a:r>
              <a:rPr lang="en-US" dirty="0" err="1" smtClean="0"/>
              <a:t>Entrevistas</a:t>
            </a:r>
            <a:r>
              <a:rPr lang="en-US" dirty="0" smtClean="0"/>
              <a:t> y focus groups con </a:t>
            </a:r>
            <a:r>
              <a:rPr lang="en-US" dirty="0" err="1" smtClean="0"/>
              <a:t>informantes</a:t>
            </a:r>
            <a:r>
              <a:rPr lang="en-US" dirty="0" smtClean="0"/>
              <a:t> clave.</a:t>
            </a:r>
          </a:p>
          <a:p>
            <a:r>
              <a:rPr lang="en-US" dirty="0" err="1" smtClean="0"/>
              <a:t>Tras</a:t>
            </a:r>
            <a:r>
              <a:rPr lang="en-US" dirty="0" smtClean="0"/>
              <a:t> la </a:t>
            </a:r>
            <a:r>
              <a:rPr lang="en-US" dirty="0" err="1" smtClean="0"/>
              <a:t>visita</a:t>
            </a:r>
            <a:r>
              <a:rPr lang="en-US" dirty="0" smtClean="0"/>
              <a:t> la </a:t>
            </a:r>
            <a:r>
              <a:rPr lang="en-US" dirty="0" err="1" smtClean="0"/>
              <a:t>información</a:t>
            </a:r>
            <a:r>
              <a:rPr lang="en-US" dirty="0" smtClean="0"/>
              <a:t> </a:t>
            </a:r>
            <a:r>
              <a:rPr lang="en-US" dirty="0" err="1" smtClean="0"/>
              <a:t>recogida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discutida</a:t>
            </a:r>
            <a:r>
              <a:rPr lang="en-US" dirty="0" smtClean="0"/>
              <a:t> y </a:t>
            </a:r>
            <a:r>
              <a:rPr lang="en-US" dirty="0" err="1" smtClean="0"/>
              <a:t>estructurada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equipo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536" y="548680"/>
            <a:ext cx="8229600" cy="1143000"/>
          </a:xfrm>
        </p:spPr>
        <p:txBody>
          <a:bodyPr/>
          <a:lstStyle/>
          <a:p>
            <a:r>
              <a:rPr lang="en-US" b="1" dirty="0" smtClean="0"/>
              <a:t>Rapid Assessment for Markets</a:t>
            </a:r>
            <a:br>
              <a:rPr lang="en-US" b="1" dirty="0" smtClean="0"/>
            </a:br>
            <a:r>
              <a:rPr lang="en-US" sz="2400" dirty="0" smtClean="0"/>
              <a:t>Paso 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202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92327139"/>
              </p:ext>
            </p:extLst>
          </p:nvPr>
        </p:nvGraphicFramePr>
        <p:xfrm>
          <a:off x="457200" y="1600201"/>
          <a:ext cx="8219256" cy="1324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7544" y="2996952"/>
            <a:ext cx="8219256" cy="312921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Las </a:t>
            </a:r>
            <a:r>
              <a:rPr lang="en-US" dirty="0" err="1" smtClean="0"/>
              <a:t>conclusiones</a:t>
            </a:r>
            <a:r>
              <a:rPr lang="en-US" dirty="0" smtClean="0"/>
              <a:t> de la </a:t>
            </a:r>
            <a:r>
              <a:rPr lang="en-US" dirty="0" err="1" smtClean="0"/>
              <a:t>información</a:t>
            </a:r>
            <a:r>
              <a:rPr lang="en-US" dirty="0" smtClean="0"/>
              <a:t> </a:t>
            </a:r>
            <a:r>
              <a:rPr lang="en-US" dirty="0" err="1" smtClean="0"/>
              <a:t>recogida</a:t>
            </a:r>
            <a:r>
              <a:rPr lang="en-US" dirty="0" smtClean="0"/>
              <a:t> </a:t>
            </a:r>
            <a:r>
              <a:rPr lang="en-US" dirty="0" err="1" smtClean="0"/>
              <a:t>deben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discutidos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equipo</a:t>
            </a:r>
            <a:r>
              <a:rPr lang="en-US" dirty="0" smtClean="0"/>
              <a:t> </a:t>
            </a:r>
            <a:r>
              <a:rPr lang="en-US" dirty="0" err="1" smtClean="0"/>
              <a:t>junto</a:t>
            </a:r>
            <a:r>
              <a:rPr lang="en-US" dirty="0" smtClean="0"/>
              <a:t> con </a:t>
            </a:r>
            <a:r>
              <a:rPr lang="en-US" dirty="0" err="1" smtClean="0"/>
              <a:t>responsables</a:t>
            </a:r>
            <a:r>
              <a:rPr lang="en-US" dirty="0" smtClean="0"/>
              <a:t> de </a:t>
            </a:r>
            <a:r>
              <a:rPr lang="en-US" dirty="0" err="1" smtClean="0"/>
              <a:t>logística</a:t>
            </a:r>
            <a:r>
              <a:rPr lang="en-US" dirty="0" smtClean="0"/>
              <a:t> y </a:t>
            </a:r>
            <a:r>
              <a:rPr lang="en-US" dirty="0" err="1" smtClean="0"/>
              <a:t>finanzas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Evaluación</a:t>
            </a:r>
            <a:r>
              <a:rPr lang="en-US" dirty="0" smtClean="0"/>
              <a:t> de la </a:t>
            </a:r>
            <a:r>
              <a:rPr lang="en-US" dirty="0" err="1" smtClean="0"/>
              <a:t>capacidad</a:t>
            </a:r>
            <a:r>
              <a:rPr lang="en-US" dirty="0" smtClean="0"/>
              <a:t> de los </a:t>
            </a:r>
            <a:r>
              <a:rPr lang="en-US" dirty="0" err="1" smtClean="0"/>
              <a:t>mercados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responder a un </a:t>
            </a:r>
            <a:r>
              <a:rPr lang="en-US" dirty="0" err="1" smtClean="0"/>
              <a:t>aumento</a:t>
            </a:r>
            <a:r>
              <a:rPr lang="en-US" dirty="0" smtClean="0"/>
              <a:t> de la </a:t>
            </a:r>
            <a:r>
              <a:rPr lang="en-US" dirty="0" err="1" smtClean="0"/>
              <a:t>demanda</a:t>
            </a:r>
            <a:r>
              <a:rPr lang="en-US" dirty="0" smtClean="0"/>
              <a:t> de </a:t>
            </a:r>
            <a:r>
              <a:rPr lang="en-US" dirty="0" err="1" smtClean="0"/>
              <a:t>bienes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Establecer</a:t>
            </a:r>
            <a:r>
              <a:rPr lang="en-US" dirty="0" smtClean="0"/>
              <a:t> el </a:t>
            </a:r>
            <a:r>
              <a:rPr lang="en-US" dirty="0" err="1" smtClean="0"/>
              <a:t>potencial</a:t>
            </a:r>
            <a:r>
              <a:rPr lang="en-US" dirty="0" smtClean="0"/>
              <a:t> real de </a:t>
            </a:r>
            <a:r>
              <a:rPr lang="en-US" dirty="0" err="1" smtClean="0"/>
              <a:t>intervenciones</a:t>
            </a:r>
            <a:r>
              <a:rPr lang="en-US" dirty="0" smtClean="0"/>
              <a:t> </a:t>
            </a:r>
            <a:r>
              <a:rPr lang="en-US" dirty="0" err="1" smtClean="0"/>
              <a:t>basadas</a:t>
            </a:r>
            <a:r>
              <a:rPr lang="en-US" dirty="0" smtClean="0"/>
              <a:t> en cash o </a:t>
            </a:r>
            <a:r>
              <a:rPr lang="en-US" dirty="0" err="1" smtClean="0"/>
              <a:t>intervenciones</a:t>
            </a:r>
            <a:r>
              <a:rPr lang="en-US" dirty="0" smtClean="0"/>
              <a:t> de </a:t>
            </a:r>
            <a:r>
              <a:rPr lang="en-US" dirty="0" err="1" smtClean="0"/>
              <a:t>apoyo</a:t>
            </a:r>
            <a:r>
              <a:rPr lang="en-US" dirty="0" smtClean="0"/>
              <a:t> a los </a:t>
            </a:r>
            <a:r>
              <a:rPr lang="en-US" dirty="0" err="1" smtClean="0"/>
              <a:t>mercados</a:t>
            </a:r>
            <a:r>
              <a:rPr lang="en-US" dirty="0" smtClean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536" y="548680"/>
            <a:ext cx="8229600" cy="1143000"/>
          </a:xfrm>
        </p:spPr>
        <p:txBody>
          <a:bodyPr/>
          <a:lstStyle/>
          <a:p>
            <a:r>
              <a:rPr lang="en-US" b="1" dirty="0" smtClean="0"/>
              <a:t>Rapid Assessment for Markets</a:t>
            </a:r>
            <a:br>
              <a:rPr lang="en-US" b="1" dirty="0" smtClean="0"/>
            </a:br>
            <a:r>
              <a:rPr lang="en-US" sz="2400" dirty="0" smtClean="0"/>
              <a:t>Paso 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202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80247983"/>
              </p:ext>
            </p:extLst>
          </p:nvPr>
        </p:nvGraphicFramePr>
        <p:xfrm>
          <a:off x="457200" y="1600201"/>
          <a:ext cx="8219256" cy="1324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7544" y="2996952"/>
            <a:ext cx="8219256" cy="312921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Recopilación</a:t>
            </a:r>
            <a:r>
              <a:rPr lang="en-US" dirty="0" smtClean="0"/>
              <a:t> de la </a:t>
            </a:r>
            <a:r>
              <a:rPr lang="en-US" dirty="0" err="1" smtClean="0"/>
              <a:t>información</a:t>
            </a:r>
            <a:r>
              <a:rPr lang="en-US" dirty="0" smtClean="0"/>
              <a:t> y </a:t>
            </a:r>
            <a:r>
              <a:rPr lang="en-US" dirty="0" err="1" smtClean="0"/>
              <a:t>conclusiones</a:t>
            </a:r>
            <a:r>
              <a:rPr lang="en-US" dirty="0" smtClean="0"/>
              <a:t> en un </a:t>
            </a:r>
            <a:r>
              <a:rPr lang="en-US" dirty="0" err="1" smtClean="0"/>
              <a:t>formato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dirty="0" err="1" smtClean="0"/>
              <a:t>Resumen</a:t>
            </a:r>
            <a:r>
              <a:rPr lang="en-US" dirty="0" smtClean="0"/>
              <a:t> de los </a:t>
            </a:r>
            <a:r>
              <a:rPr lang="en-US" dirty="0" err="1" smtClean="0"/>
              <a:t>efectos</a:t>
            </a:r>
            <a:r>
              <a:rPr lang="en-US" dirty="0" smtClean="0"/>
              <a:t> del </a:t>
            </a:r>
            <a:r>
              <a:rPr lang="en-US" dirty="0" err="1" smtClean="0"/>
              <a:t>desastre</a:t>
            </a:r>
            <a:r>
              <a:rPr lang="en-US" dirty="0" smtClean="0"/>
              <a:t> y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necesidades</a:t>
            </a:r>
            <a:r>
              <a:rPr lang="en-US" dirty="0" smtClean="0"/>
              <a:t> </a:t>
            </a:r>
            <a:r>
              <a:rPr lang="en-US" dirty="0" err="1" smtClean="0"/>
              <a:t>principales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Representación</a:t>
            </a:r>
            <a:r>
              <a:rPr lang="en-US" dirty="0" smtClean="0"/>
              <a:t> de los </a:t>
            </a:r>
            <a:r>
              <a:rPr lang="en-US" dirty="0" err="1" smtClean="0"/>
              <a:t>mapas</a:t>
            </a:r>
            <a:r>
              <a:rPr lang="en-US" dirty="0" smtClean="0"/>
              <a:t> de </a:t>
            </a:r>
            <a:r>
              <a:rPr lang="en-US" dirty="0" err="1" smtClean="0"/>
              <a:t>mercado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Análisis</a:t>
            </a:r>
            <a:r>
              <a:rPr lang="en-US" dirty="0" smtClean="0"/>
              <a:t> de los </a:t>
            </a:r>
            <a:r>
              <a:rPr lang="en-US" dirty="0" err="1" smtClean="0"/>
              <a:t>mapas</a:t>
            </a:r>
            <a:r>
              <a:rPr lang="en-US" dirty="0" smtClean="0"/>
              <a:t> de </a:t>
            </a:r>
            <a:r>
              <a:rPr lang="en-US" dirty="0" err="1" smtClean="0"/>
              <a:t>mercado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Conclusiones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Este </a:t>
            </a:r>
            <a:r>
              <a:rPr lang="en-US" dirty="0" err="1" smtClean="0"/>
              <a:t>documento</a:t>
            </a:r>
            <a:r>
              <a:rPr lang="en-US" dirty="0" smtClean="0"/>
              <a:t> </a:t>
            </a:r>
            <a:r>
              <a:rPr lang="en-US" dirty="0" err="1" smtClean="0"/>
              <a:t>servirá</a:t>
            </a:r>
            <a:r>
              <a:rPr lang="en-US" dirty="0" smtClean="0"/>
              <a:t> de </a:t>
            </a:r>
            <a:r>
              <a:rPr lang="en-US" dirty="0" err="1" smtClean="0"/>
              <a:t>análisis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el </a:t>
            </a:r>
            <a:r>
              <a:rPr lang="en-US" dirty="0" err="1" smtClean="0"/>
              <a:t>análisis</a:t>
            </a:r>
            <a:r>
              <a:rPr lang="en-US" dirty="0" smtClean="0"/>
              <a:t> de la </a:t>
            </a:r>
            <a:r>
              <a:rPr lang="en-US" dirty="0" err="1" smtClean="0"/>
              <a:t>respuesta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536" y="548680"/>
            <a:ext cx="8229600" cy="1143000"/>
          </a:xfrm>
        </p:spPr>
        <p:txBody>
          <a:bodyPr/>
          <a:lstStyle/>
          <a:p>
            <a:r>
              <a:rPr lang="en-US" b="1" dirty="0" smtClean="0"/>
              <a:t>Rapid Assessment for Markets</a:t>
            </a:r>
            <a:br>
              <a:rPr lang="en-US" b="1" dirty="0" smtClean="0"/>
            </a:br>
            <a:r>
              <a:rPr lang="en-US" sz="2400" dirty="0" smtClean="0"/>
              <a:t>Paso 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202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62739432"/>
              </p:ext>
            </p:extLst>
          </p:nvPr>
        </p:nvGraphicFramePr>
        <p:xfrm>
          <a:off x="457200" y="1600201"/>
          <a:ext cx="8219256" cy="1324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7544" y="2996952"/>
            <a:ext cx="8219256" cy="3129211"/>
          </a:xfrm>
        </p:spPr>
        <p:txBody>
          <a:bodyPr>
            <a:normAutofit/>
          </a:bodyPr>
          <a:lstStyle/>
          <a:p>
            <a:r>
              <a:rPr lang="en-US" dirty="0" err="1" smtClean="0"/>
              <a:t>Mercados</a:t>
            </a:r>
            <a:r>
              <a:rPr lang="en-US" dirty="0" smtClean="0"/>
              <a:t> </a:t>
            </a:r>
            <a:r>
              <a:rPr lang="en-US" dirty="0" err="1" smtClean="0"/>
              <a:t>dinámicos</a:t>
            </a:r>
            <a:r>
              <a:rPr lang="en-US" dirty="0" smtClean="0"/>
              <a:t> (</a:t>
            </a:r>
            <a:r>
              <a:rPr lang="en-US" dirty="0" err="1" smtClean="0"/>
              <a:t>principalmente</a:t>
            </a:r>
            <a:r>
              <a:rPr lang="en-US" dirty="0" smtClean="0"/>
              <a:t> </a:t>
            </a:r>
            <a:r>
              <a:rPr lang="en-US" dirty="0" err="1" smtClean="0"/>
              <a:t>tras</a:t>
            </a:r>
            <a:r>
              <a:rPr lang="en-US" dirty="0" smtClean="0"/>
              <a:t> un </a:t>
            </a:r>
            <a:r>
              <a:rPr lang="en-US" dirty="0" err="1" smtClean="0"/>
              <a:t>desastre</a:t>
            </a:r>
            <a:r>
              <a:rPr lang="en-US" dirty="0" smtClean="0"/>
              <a:t>).</a:t>
            </a:r>
          </a:p>
          <a:p>
            <a:r>
              <a:rPr lang="en-US" dirty="0" smtClean="0"/>
              <a:t>Dos </a:t>
            </a:r>
            <a:r>
              <a:rPr lang="en-US" dirty="0" err="1" smtClean="0"/>
              <a:t>aspectos</a:t>
            </a:r>
            <a:r>
              <a:rPr lang="en-US" dirty="0" smtClean="0"/>
              <a:t> clave a </a:t>
            </a:r>
            <a:r>
              <a:rPr lang="en-US" dirty="0" err="1" smtClean="0"/>
              <a:t>monitorear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dirty="0" err="1" smtClean="0"/>
              <a:t>Precios</a:t>
            </a:r>
            <a:endParaRPr lang="en-US" dirty="0" smtClean="0"/>
          </a:p>
          <a:p>
            <a:pPr lvl="1"/>
            <a:r>
              <a:rPr lang="en-US" dirty="0" err="1" smtClean="0"/>
              <a:t>Acceso</a:t>
            </a:r>
            <a:r>
              <a:rPr lang="en-US" dirty="0" smtClean="0"/>
              <a:t> a </a:t>
            </a:r>
            <a:r>
              <a:rPr lang="en-US" dirty="0" err="1" smtClean="0"/>
              <a:t>productos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endParaRPr lang="en-US" dirty="0" smtClean="0"/>
          </a:p>
          <a:p>
            <a:r>
              <a:rPr lang="en-US" dirty="0" err="1" smtClean="0"/>
              <a:t>Diseño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monitoreo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536" y="548680"/>
            <a:ext cx="8229600" cy="1143000"/>
          </a:xfrm>
        </p:spPr>
        <p:txBody>
          <a:bodyPr/>
          <a:lstStyle/>
          <a:p>
            <a:r>
              <a:rPr lang="en-US" b="1" dirty="0" smtClean="0"/>
              <a:t>Rapid Assessment for Markets</a:t>
            </a:r>
            <a:br>
              <a:rPr lang="en-US" b="1" dirty="0" smtClean="0"/>
            </a:br>
            <a:r>
              <a:rPr lang="en-US" sz="2400" dirty="0" smtClean="0"/>
              <a:t>Paso 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202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17388" y="827990"/>
            <a:ext cx="8641176" cy="533400"/>
          </a:xfrm>
        </p:spPr>
        <p:txBody>
          <a:bodyPr/>
          <a:lstStyle/>
          <a:p>
            <a:r>
              <a:rPr lang="es-ES" sz="2800" dirty="0" smtClean="0"/>
              <a:t>Ejercicio 7.2</a:t>
            </a:r>
            <a:endParaRPr lang="en-GB" sz="2800" dirty="0"/>
          </a:p>
        </p:txBody>
      </p:sp>
      <p:sp>
        <p:nvSpPr>
          <p:cNvPr id="12" name="Rectangle 11"/>
          <p:cNvSpPr/>
          <p:nvPr/>
        </p:nvSpPr>
        <p:spPr>
          <a:xfrm>
            <a:off x="4103457" y="715059"/>
            <a:ext cx="51490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Segoe UI" panose="020B0502040204020203" pitchFamily="34" charset="0"/>
                <a:cs typeface="Segoe UI" panose="020B0502040204020203" pitchFamily="34" charset="0"/>
              </a:rPr>
              <a:t>El mapa de mercado (</a:t>
            </a:r>
            <a:r>
              <a:rPr lang="es-ES" sz="3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I)</a:t>
            </a:r>
            <a:endParaRPr lang="en-GB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73272" y="643936"/>
            <a:ext cx="1022364" cy="1022364"/>
          </a:xfrm>
          <a:prstGeom prst="ellipse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72632"/>
            <a:ext cx="1044116" cy="104411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020272" y="5451611"/>
            <a:ext cx="1727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/>
              <a:t>30 minutos</a:t>
            </a:r>
            <a:endParaRPr lang="en-GB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100" y="4728126"/>
            <a:ext cx="738250" cy="723485"/>
          </a:xfrm>
          <a:prstGeom prst="rect">
            <a:avLst/>
          </a:prstGeom>
        </p:spPr>
      </p:pic>
      <p:cxnSp>
        <p:nvCxnSpPr>
          <p:cNvPr id="23" name="Elbow Connector 22"/>
          <p:cNvCxnSpPr>
            <a:endCxn id="21" idx="0"/>
          </p:cNvCxnSpPr>
          <p:nvPr/>
        </p:nvCxnSpPr>
        <p:spPr>
          <a:xfrm>
            <a:off x="4283968" y="1361392"/>
            <a:ext cx="3600257" cy="3366734"/>
          </a:xfrm>
          <a:prstGeom prst="bentConnector2">
            <a:avLst/>
          </a:prstGeom>
          <a:ln w="57150">
            <a:solidFill>
              <a:srgbClr val="00C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Line 4"/>
          <p:cNvSpPr>
            <a:spLocks noChangeShapeType="1"/>
          </p:cNvSpPr>
          <p:nvPr/>
        </p:nvSpPr>
        <p:spPr bwMode="auto">
          <a:xfrm>
            <a:off x="1388080" y="4267168"/>
            <a:ext cx="6471854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cxnSp>
        <p:nvCxnSpPr>
          <p:cNvPr id="172" name="AutoShape 143"/>
          <p:cNvCxnSpPr>
            <a:cxnSpLocks noChangeShapeType="1"/>
            <a:stCxn id="202" idx="0"/>
            <a:endCxn id="194" idx="2"/>
          </p:cNvCxnSpPr>
          <p:nvPr/>
        </p:nvCxnSpPr>
        <p:spPr bwMode="auto">
          <a:xfrm flipH="1" flipV="1">
            <a:off x="3142631" y="3977108"/>
            <a:ext cx="2098247" cy="54605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173" name="Group 178"/>
          <p:cNvGrpSpPr>
            <a:grpSpLocks/>
          </p:cNvGrpSpPr>
          <p:nvPr/>
        </p:nvGrpSpPr>
        <p:grpSpPr bwMode="auto">
          <a:xfrm>
            <a:off x="1020117" y="2062109"/>
            <a:ext cx="6792243" cy="1089322"/>
            <a:chOff x="384" y="576"/>
            <a:chExt cx="5088" cy="816"/>
          </a:xfrm>
        </p:grpSpPr>
        <p:sp>
          <p:nvSpPr>
            <p:cNvPr id="174" name="Line 3"/>
            <p:cNvSpPr>
              <a:spLocks noChangeShapeType="1"/>
            </p:cNvSpPr>
            <p:nvPr/>
          </p:nvSpPr>
          <p:spPr bwMode="auto">
            <a:xfrm>
              <a:off x="384" y="1392"/>
              <a:ext cx="48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75" name="AutoShape 122"/>
            <p:cNvSpPr>
              <a:spLocks noChangeArrowheads="1"/>
            </p:cNvSpPr>
            <p:nvPr/>
          </p:nvSpPr>
          <p:spPr bwMode="auto">
            <a:xfrm>
              <a:off x="1392" y="576"/>
              <a:ext cx="1008" cy="288"/>
            </a:xfrm>
            <a:prstGeom prst="flowChartProcess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s-ES_tradnl" sz="1000" dirty="0" smtClean="0">
                  <a:latin typeface="Arial" charset="0"/>
                </a:rPr>
                <a:t>Derechos sobre tierra </a:t>
              </a:r>
            </a:p>
            <a:p>
              <a:pPr algn="ctr"/>
              <a:r>
                <a:rPr lang="es-ES_tradnl" sz="1000" dirty="0" smtClean="0">
                  <a:latin typeface="Arial" charset="0"/>
                </a:rPr>
                <a:t>y  de propiedad</a:t>
              </a:r>
              <a:endParaRPr lang="es-ES_tradnl" sz="1000" dirty="0">
                <a:latin typeface="Arial" charset="0"/>
              </a:endParaRPr>
            </a:p>
          </p:txBody>
        </p:sp>
        <p:sp>
          <p:nvSpPr>
            <p:cNvPr id="176" name="AutoShape 123"/>
            <p:cNvSpPr>
              <a:spLocks noChangeArrowheads="1"/>
            </p:cNvSpPr>
            <p:nvPr/>
          </p:nvSpPr>
          <p:spPr bwMode="auto">
            <a:xfrm>
              <a:off x="384" y="1013"/>
              <a:ext cx="1008" cy="288"/>
            </a:xfrm>
            <a:prstGeom prst="flowChartProcess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s-ES_tradnl" sz="1000" dirty="0" smtClean="0">
                  <a:latin typeface="Arial" charset="0"/>
                </a:rPr>
                <a:t>Entorno y recursos</a:t>
              </a:r>
            </a:p>
            <a:p>
              <a:pPr algn="ctr"/>
              <a:r>
                <a:rPr lang="es-ES_tradnl" sz="1000" dirty="0" smtClean="0">
                  <a:latin typeface="Arial" charset="0"/>
                </a:rPr>
                <a:t>naturales</a:t>
              </a:r>
              <a:endParaRPr lang="es-ES_tradnl" sz="1000" dirty="0">
                <a:latin typeface="Arial" charset="0"/>
              </a:endParaRPr>
            </a:p>
          </p:txBody>
        </p:sp>
        <p:sp>
          <p:nvSpPr>
            <p:cNvPr id="177" name="AutoShape 124"/>
            <p:cNvSpPr>
              <a:spLocks noChangeArrowheads="1"/>
            </p:cNvSpPr>
            <p:nvPr/>
          </p:nvSpPr>
          <p:spPr bwMode="auto">
            <a:xfrm>
              <a:off x="1488" y="960"/>
              <a:ext cx="912" cy="288"/>
            </a:xfrm>
            <a:prstGeom prst="flowChartProcess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s-ES_tradnl" sz="1000" dirty="0" smtClean="0">
                  <a:latin typeface="Arial" charset="0"/>
                </a:rPr>
                <a:t>Género</a:t>
              </a:r>
            </a:p>
            <a:p>
              <a:pPr algn="ctr"/>
              <a:r>
                <a:rPr lang="es-ES_tradnl" sz="1000" dirty="0" smtClean="0">
                  <a:latin typeface="Arial" charset="0"/>
                </a:rPr>
                <a:t>y conductas </a:t>
              </a:r>
            </a:p>
          </p:txBody>
        </p:sp>
        <p:sp>
          <p:nvSpPr>
            <p:cNvPr id="178" name="AutoShape 125"/>
            <p:cNvSpPr>
              <a:spLocks noChangeArrowheads="1"/>
            </p:cNvSpPr>
            <p:nvPr/>
          </p:nvSpPr>
          <p:spPr bwMode="auto">
            <a:xfrm>
              <a:off x="2496" y="960"/>
              <a:ext cx="1200" cy="288"/>
            </a:xfrm>
            <a:prstGeom prst="flowChartProcess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s-ES_tradnl" sz="1000" dirty="0" smtClean="0">
                  <a:latin typeface="Arial" charset="0"/>
                </a:rPr>
                <a:t>Normas sociales y </a:t>
              </a:r>
            </a:p>
            <a:p>
              <a:pPr algn="ctr"/>
              <a:r>
                <a:rPr lang="es-ES_tradnl" sz="1000" dirty="0" smtClean="0">
                  <a:latin typeface="Arial" charset="0"/>
                </a:rPr>
                <a:t>redes informales</a:t>
              </a:r>
              <a:endParaRPr lang="es-ES_tradnl" sz="1000" dirty="0">
                <a:latin typeface="Arial" charset="0"/>
              </a:endParaRPr>
            </a:p>
          </p:txBody>
        </p:sp>
        <p:sp>
          <p:nvSpPr>
            <p:cNvPr id="179" name="AutoShape 126"/>
            <p:cNvSpPr>
              <a:spLocks noChangeArrowheads="1"/>
            </p:cNvSpPr>
            <p:nvPr/>
          </p:nvSpPr>
          <p:spPr bwMode="auto">
            <a:xfrm>
              <a:off x="2496" y="576"/>
              <a:ext cx="1200" cy="288"/>
            </a:xfrm>
            <a:prstGeom prst="flowChartProcess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s-ES_tradnl" sz="1000" dirty="0" smtClean="0">
                  <a:latin typeface="Arial" charset="0"/>
                </a:rPr>
                <a:t>Gobernanza, derecho </a:t>
              </a:r>
            </a:p>
            <a:p>
              <a:pPr algn="ctr"/>
              <a:r>
                <a:rPr lang="es-ES_tradnl" sz="1000" dirty="0" smtClean="0">
                  <a:latin typeface="Arial" charset="0"/>
                </a:rPr>
                <a:t>mercantil y aplicación</a:t>
              </a:r>
              <a:endParaRPr lang="es-ES_tradnl" sz="1000" dirty="0">
                <a:latin typeface="Arial" charset="0"/>
              </a:endParaRPr>
            </a:p>
          </p:txBody>
        </p:sp>
        <p:sp>
          <p:nvSpPr>
            <p:cNvPr id="180" name="AutoShape 128"/>
            <p:cNvSpPr>
              <a:spLocks noChangeArrowheads="1"/>
            </p:cNvSpPr>
            <p:nvPr/>
          </p:nvSpPr>
          <p:spPr bwMode="auto">
            <a:xfrm>
              <a:off x="3751" y="576"/>
              <a:ext cx="905" cy="288"/>
            </a:xfrm>
            <a:prstGeom prst="flowChartProcess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s-ES_tradnl" sz="1000" dirty="0" smtClean="0">
                  <a:latin typeface="Arial" charset="0"/>
                </a:rPr>
                <a:t>Normas comercio y </a:t>
              </a:r>
            </a:p>
            <a:p>
              <a:pPr algn="ctr"/>
              <a:r>
                <a:rPr lang="es-ES_tradnl" sz="1000" dirty="0" smtClean="0">
                  <a:latin typeface="Arial" charset="0"/>
                </a:rPr>
                <a:t>política competencia</a:t>
              </a:r>
              <a:endParaRPr lang="es-ES_tradnl" sz="1000" dirty="0">
                <a:latin typeface="Arial" charset="0"/>
              </a:endParaRPr>
            </a:p>
          </p:txBody>
        </p:sp>
        <p:sp>
          <p:nvSpPr>
            <p:cNvPr id="181" name="AutoShape 129"/>
            <p:cNvSpPr>
              <a:spLocks noChangeArrowheads="1"/>
            </p:cNvSpPr>
            <p:nvPr/>
          </p:nvSpPr>
          <p:spPr bwMode="auto">
            <a:xfrm>
              <a:off x="4752" y="960"/>
              <a:ext cx="720" cy="288"/>
            </a:xfrm>
            <a:prstGeom prst="flowChartProcess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s-ES_tradnl" sz="1000" dirty="0" smtClean="0">
                  <a:latin typeface="Arial" charset="0"/>
                </a:rPr>
                <a:t>Tendencias del</a:t>
              </a:r>
            </a:p>
            <a:p>
              <a:pPr algn="ctr"/>
              <a:r>
                <a:rPr lang="es-ES_tradnl" sz="1000" dirty="0" smtClean="0">
                  <a:latin typeface="Arial" charset="0"/>
                </a:rPr>
                <a:t>consumidor</a:t>
              </a:r>
              <a:endParaRPr lang="es-ES_tradnl" sz="1000" dirty="0">
                <a:latin typeface="Arial" charset="0"/>
              </a:endParaRPr>
            </a:p>
          </p:txBody>
        </p:sp>
        <p:sp>
          <p:nvSpPr>
            <p:cNvPr id="182" name="AutoShape 130"/>
            <p:cNvSpPr>
              <a:spLocks noChangeArrowheads="1"/>
            </p:cNvSpPr>
            <p:nvPr/>
          </p:nvSpPr>
          <p:spPr bwMode="auto">
            <a:xfrm>
              <a:off x="4752" y="576"/>
              <a:ext cx="720" cy="288"/>
            </a:xfrm>
            <a:prstGeom prst="flowChartProcess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s-ES_tradnl" sz="1000" dirty="0" smtClean="0">
                  <a:latin typeface="Arial" charset="0"/>
                </a:rPr>
                <a:t>Competencia</a:t>
              </a:r>
              <a:endParaRPr lang="es-ES_tradnl" sz="1000" dirty="0">
                <a:latin typeface="Arial" charset="0"/>
              </a:endParaRPr>
            </a:p>
          </p:txBody>
        </p:sp>
        <p:sp>
          <p:nvSpPr>
            <p:cNvPr id="183" name="AutoShape 131"/>
            <p:cNvSpPr>
              <a:spLocks noChangeArrowheads="1"/>
            </p:cNvSpPr>
            <p:nvPr/>
          </p:nvSpPr>
          <p:spPr bwMode="auto">
            <a:xfrm>
              <a:off x="3792" y="960"/>
              <a:ext cx="864" cy="288"/>
            </a:xfrm>
            <a:prstGeom prst="flowChartProcess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s-ES_tradnl" sz="1000" dirty="0" smtClean="0">
                  <a:latin typeface="Arial" charset="0"/>
                </a:rPr>
                <a:t> Legislación y </a:t>
              </a:r>
            </a:p>
            <a:p>
              <a:pPr algn="ctr"/>
              <a:r>
                <a:rPr lang="es-ES_tradnl" sz="1000" dirty="0" smtClean="0">
                  <a:latin typeface="Arial" charset="0"/>
                </a:rPr>
                <a:t>normas de calidad</a:t>
              </a:r>
              <a:endParaRPr lang="es-ES_tradnl" sz="1000" dirty="0">
                <a:latin typeface="Arial" charset="0"/>
              </a:endParaRPr>
            </a:p>
          </p:txBody>
        </p:sp>
      </p:grpSp>
      <p:sp>
        <p:nvSpPr>
          <p:cNvPr id="184" name="Text Box 5"/>
          <p:cNvSpPr txBox="1">
            <a:spLocks noChangeArrowheads="1"/>
          </p:cNvSpPr>
          <p:nvPr/>
        </p:nvSpPr>
        <p:spPr bwMode="auto">
          <a:xfrm>
            <a:off x="1338615" y="3640188"/>
            <a:ext cx="1025244" cy="393812"/>
          </a:xfrm>
          <a:prstGeom prst="rect">
            <a:avLst/>
          </a:prstGeom>
          <a:solidFill>
            <a:srgbClr val="C050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Productores primarios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185" name="Text Box 9"/>
          <p:cNvSpPr txBox="1">
            <a:spLocks noChangeArrowheads="1"/>
          </p:cNvSpPr>
          <p:nvPr/>
        </p:nvSpPr>
        <p:spPr bwMode="auto">
          <a:xfrm>
            <a:off x="6787116" y="3233356"/>
            <a:ext cx="1025244" cy="83301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spcBef>
                <a:spcPct val="25000"/>
              </a:spcBef>
            </a:pPr>
            <a:r>
              <a:rPr lang="es-ES_tradnl" sz="1000" dirty="0" smtClean="0">
                <a:latin typeface="Arial" charset="0"/>
              </a:rPr>
              <a:t>Consumidor: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s-ES_tradnl" sz="1000" dirty="0" smtClean="0">
                <a:latin typeface="Arial" charset="0"/>
              </a:rPr>
              <a:t>Internacional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s-ES_tradnl" sz="1000" dirty="0" smtClean="0">
                <a:latin typeface="Arial" charset="0"/>
              </a:rPr>
              <a:t>Nacional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s-ES_tradnl" sz="1000" dirty="0" smtClean="0">
                <a:latin typeface="Arial" charset="0"/>
              </a:rPr>
              <a:t>Local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186" name="Text Box 24"/>
          <p:cNvSpPr txBox="1">
            <a:spLocks noChangeArrowheads="1"/>
          </p:cNvSpPr>
          <p:nvPr/>
        </p:nvSpPr>
        <p:spPr bwMode="auto">
          <a:xfrm>
            <a:off x="5271113" y="3806127"/>
            <a:ext cx="1003885" cy="39381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Exportadores / Importadores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187" name="Text Box 25"/>
          <p:cNvSpPr txBox="1">
            <a:spLocks noChangeArrowheads="1"/>
          </p:cNvSpPr>
          <p:nvPr/>
        </p:nvSpPr>
        <p:spPr bwMode="auto">
          <a:xfrm>
            <a:off x="3839538" y="3762102"/>
            <a:ext cx="1113351" cy="24296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Procesadores</a:t>
            </a:r>
            <a:endParaRPr lang="es-ES_tradnl" sz="1000" dirty="0">
              <a:latin typeface="Arial" charset="0"/>
            </a:endParaRPr>
          </a:p>
        </p:txBody>
      </p:sp>
      <p:cxnSp>
        <p:nvCxnSpPr>
          <p:cNvPr id="188" name="AutoShape 143"/>
          <p:cNvCxnSpPr>
            <a:cxnSpLocks noChangeShapeType="1"/>
            <a:stCxn id="184" idx="3"/>
            <a:endCxn id="194" idx="1"/>
          </p:cNvCxnSpPr>
          <p:nvPr/>
        </p:nvCxnSpPr>
        <p:spPr bwMode="auto">
          <a:xfrm>
            <a:off x="2363859" y="3837094"/>
            <a:ext cx="285506" cy="1853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9" name="AutoShape 144"/>
          <p:cNvCxnSpPr>
            <a:cxnSpLocks noChangeShapeType="1"/>
            <a:stCxn id="194" idx="3"/>
            <a:endCxn id="187" idx="1"/>
          </p:cNvCxnSpPr>
          <p:nvPr/>
        </p:nvCxnSpPr>
        <p:spPr bwMode="auto">
          <a:xfrm>
            <a:off x="3635896" y="3855627"/>
            <a:ext cx="203642" cy="2795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0" name="AutoShape 145"/>
          <p:cNvCxnSpPr>
            <a:cxnSpLocks noChangeShapeType="1"/>
            <a:stCxn id="187" idx="3"/>
            <a:endCxn id="186" idx="1"/>
          </p:cNvCxnSpPr>
          <p:nvPr/>
        </p:nvCxnSpPr>
        <p:spPr bwMode="auto">
          <a:xfrm>
            <a:off x="4952889" y="3883583"/>
            <a:ext cx="318224" cy="119450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sm" len="sm"/>
          </a:ln>
        </p:spPr>
      </p:cxnSp>
      <p:cxnSp>
        <p:nvCxnSpPr>
          <p:cNvPr id="191" name="AutoShape 146"/>
          <p:cNvCxnSpPr>
            <a:cxnSpLocks noChangeShapeType="1"/>
            <a:stCxn id="186" idx="0"/>
            <a:endCxn id="193" idx="2"/>
          </p:cNvCxnSpPr>
          <p:nvPr/>
        </p:nvCxnSpPr>
        <p:spPr bwMode="auto">
          <a:xfrm flipV="1">
            <a:off x="5773056" y="3467979"/>
            <a:ext cx="184481" cy="338148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sm" len="sm"/>
          </a:ln>
        </p:spPr>
      </p:cxnSp>
      <p:cxnSp>
        <p:nvCxnSpPr>
          <p:cNvPr id="192" name="AutoShape 147"/>
          <p:cNvCxnSpPr>
            <a:cxnSpLocks noChangeShapeType="1"/>
            <a:stCxn id="193" idx="3"/>
            <a:endCxn id="185" idx="1"/>
          </p:cNvCxnSpPr>
          <p:nvPr/>
        </p:nvCxnSpPr>
        <p:spPr bwMode="auto">
          <a:xfrm>
            <a:off x="6342003" y="3346498"/>
            <a:ext cx="445113" cy="30336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3" name="Text Box 28"/>
          <p:cNvSpPr txBox="1">
            <a:spLocks noChangeArrowheads="1"/>
          </p:cNvSpPr>
          <p:nvPr/>
        </p:nvSpPr>
        <p:spPr bwMode="auto">
          <a:xfrm>
            <a:off x="5573070" y="3225017"/>
            <a:ext cx="768933" cy="24296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Minoristas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194" name="Text Box 23"/>
          <p:cNvSpPr txBox="1">
            <a:spLocks noChangeArrowheads="1"/>
          </p:cNvSpPr>
          <p:nvPr/>
        </p:nvSpPr>
        <p:spPr bwMode="auto">
          <a:xfrm>
            <a:off x="2649365" y="3734146"/>
            <a:ext cx="986531" cy="24296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Comerciantes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195" name="Line 4"/>
          <p:cNvSpPr>
            <a:spLocks noChangeShapeType="1"/>
          </p:cNvSpPr>
          <p:nvPr/>
        </p:nvSpPr>
        <p:spPr bwMode="auto">
          <a:xfrm>
            <a:off x="1388080" y="4267168"/>
            <a:ext cx="6471854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6" name="AutoShape 56"/>
          <p:cNvSpPr>
            <a:spLocks noChangeArrowheads="1"/>
          </p:cNvSpPr>
          <p:nvPr/>
        </p:nvSpPr>
        <p:spPr bwMode="auto">
          <a:xfrm>
            <a:off x="3711383" y="4566197"/>
            <a:ext cx="768933" cy="320389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Crédito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197" name="AutoShape 61"/>
          <p:cNvSpPr>
            <a:spLocks noChangeArrowheads="1"/>
          </p:cNvSpPr>
          <p:nvPr/>
        </p:nvSpPr>
        <p:spPr bwMode="auto">
          <a:xfrm>
            <a:off x="2938971" y="4509120"/>
            <a:ext cx="768933" cy="320389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Seguro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198" name="AutoShape 67"/>
          <p:cNvSpPr>
            <a:spLocks noChangeArrowheads="1"/>
          </p:cNvSpPr>
          <p:nvPr/>
        </p:nvSpPr>
        <p:spPr bwMode="auto">
          <a:xfrm>
            <a:off x="2698185" y="4941168"/>
            <a:ext cx="768933" cy="320389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Insumos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199" name="AutoShape 71"/>
          <p:cNvSpPr>
            <a:spLocks noChangeArrowheads="1"/>
          </p:cNvSpPr>
          <p:nvPr/>
        </p:nvSpPr>
        <p:spPr bwMode="auto">
          <a:xfrm>
            <a:off x="1624121" y="4725144"/>
            <a:ext cx="1025244" cy="512622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Extensión </a:t>
            </a:r>
          </a:p>
          <a:p>
            <a:pPr algn="ctr"/>
            <a:r>
              <a:rPr lang="es-ES_tradnl" sz="1000" dirty="0" smtClean="0">
                <a:latin typeface="Arial" charset="0"/>
              </a:rPr>
              <a:t>servicio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200" name="AutoShape 68"/>
          <p:cNvSpPr>
            <a:spLocks noChangeArrowheads="1"/>
          </p:cNvSpPr>
          <p:nvPr/>
        </p:nvSpPr>
        <p:spPr bwMode="auto">
          <a:xfrm>
            <a:off x="4228772" y="5195300"/>
            <a:ext cx="1121361" cy="512622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Equipos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201" name="AutoShape 72"/>
          <p:cNvSpPr>
            <a:spLocks noChangeArrowheads="1"/>
          </p:cNvSpPr>
          <p:nvPr/>
        </p:nvSpPr>
        <p:spPr bwMode="auto">
          <a:xfrm>
            <a:off x="6003878" y="4805865"/>
            <a:ext cx="1121361" cy="512622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Información</a:t>
            </a:r>
          </a:p>
          <a:p>
            <a:pPr algn="ctr"/>
            <a:r>
              <a:rPr lang="es-ES_tradnl" sz="1000" dirty="0" smtClean="0">
                <a:latin typeface="Arial" charset="0"/>
              </a:rPr>
              <a:t>mercado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202" name="AutoShape 65"/>
          <p:cNvSpPr>
            <a:spLocks noChangeArrowheads="1"/>
          </p:cNvSpPr>
          <p:nvPr/>
        </p:nvSpPr>
        <p:spPr bwMode="auto">
          <a:xfrm>
            <a:off x="4760295" y="4523163"/>
            <a:ext cx="961166" cy="512622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Transporte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291586" y="2062109"/>
            <a:ext cx="152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 smtClean="0"/>
              <a:t>Entorno de mercado</a:t>
            </a:r>
            <a:endParaRPr lang="es-ES_tradnl" sz="1600" b="1" dirty="0"/>
          </a:p>
        </p:txBody>
      </p:sp>
      <p:sp>
        <p:nvSpPr>
          <p:cNvPr id="204" name="TextBox 203"/>
          <p:cNvSpPr txBox="1"/>
          <p:nvPr/>
        </p:nvSpPr>
        <p:spPr>
          <a:xfrm>
            <a:off x="287219" y="3418258"/>
            <a:ext cx="1116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 smtClean="0"/>
              <a:t>Cadena de mercado</a:t>
            </a:r>
            <a:endParaRPr lang="es-ES_tradnl" sz="1600" b="1" dirty="0"/>
          </a:p>
        </p:txBody>
      </p:sp>
      <p:sp>
        <p:nvSpPr>
          <p:cNvPr id="205" name="TextBox 204"/>
          <p:cNvSpPr txBox="1"/>
          <p:nvPr/>
        </p:nvSpPr>
        <p:spPr>
          <a:xfrm>
            <a:off x="251520" y="4477161"/>
            <a:ext cx="1948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s-ES_tradnl" sz="1600" b="1" dirty="0" smtClean="0"/>
              <a:t>Infraestructura clave, servicios, insumos</a:t>
            </a:r>
            <a:endParaRPr lang="es-ES_tradnl" sz="1600" b="1" dirty="0"/>
          </a:p>
        </p:txBody>
      </p:sp>
      <p:cxnSp>
        <p:nvCxnSpPr>
          <p:cNvPr id="206" name="AutoShape 143"/>
          <p:cNvCxnSpPr>
            <a:cxnSpLocks noChangeShapeType="1"/>
            <a:stCxn id="199" idx="0"/>
            <a:endCxn id="184" idx="2"/>
          </p:cNvCxnSpPr>
          <p:nvPr/>
        </p:nvCxnSpPr>
        <p:spPr bwMode="auto">
          <a:xfrm flipH="1" flipV="1">
            <a:off x="1851237" y="4034000"/>
            <a:ext cx="285506" cy="69114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7" name="AutoShape 143"/>
          <p:cNvCxnSpPr>
            <a:cxnSpLocks noChangeShapeType="1"/>
            <a:stCxn id="198" idx="0"/>
            <a:endCxn id="184" idx="2"/>
          </p:cNvCxnSpPr>
          <p:nvPr/>
        </p:nvCxnSpPr>
        <p:spPr bwMode="auto">
          <a:xfrm flipH="1" flipV="1">
            <a:off x="1851237" y="4034000"/>
            <a:ext cx="1231415" cy="9071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8" name="AutoShape 143"/>
          <p:cNvCxnSpPr>
            <a:cxnSpLocks noChangeShapeType="1"/>
            <a:stCxn id="197" idx="0"/>
            <a:endCxn id="184" idx="2"/>
          </p:cNvCxnSpPr>
          <p:nvPr/>
        </p:nvCxnSpPr>
        <p:spPr bwMode="auto">
          <a:xfrm flipH="1" flipV="1">
            <a:off x="1851237" y="4034000"/>
            <a:ext cx="1472201" cy="475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9" name="AutoShape 143"/>
          <p:cNvCxnSpPr>
            <a:cxnSpLocks noChangeShapeType="1"/>
            <a:endCxn id="194" idx="2"/>
          </p:cNvCxnSpPr>
          <p:nvPr/>
        </p:nvCxnSpPr>
        <p:spPr bwMode="auto">
          <a:xfrm flipH="1" flipV="1">
            <a:off x="3142631" y="3977108"/>
            <a:ext cx="993205" cy="58908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0" name="AutoShape 143"/>
          <p:cNvCxnSpPr>
            <a:cxnSpLocks noChangeShapeType="1"/>
            <a:stCxn id="200" idx="0"/>
            <a:endCxn id="187" idx="2"/>
          </p:cNvCxnSpPr>
          <p:nvPr/>
        </p:nvCxnSpPr>
        <p:spPr bwMode="auto">
          <a:xfrm flipH="1" flipV="1">
            <a:off x="4396214" y="4005064"/>
            <a:ext cx="393239" cy="11902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1" name="AutoShape 143"/>
          <p:cNvCxnSpPr>
            <a:cxnSpLocks noChangeShapeType="1"/>
            <a:stCxn id="201" idx="0"/>
            <a:endCxn id="186" idx="2"/>
          </p:cNvCxnSpPr>
          <p:nvPr/>
        </p:nvCxnSpPr>
        <p:spPr bwMode="auto">
          <a:xfrm flipH="1" flipV="1">
            <a:off x="5773056" y="4199939"/>
            <a:ext cx="791503" cy="60592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2" name="AutoShape 143"/>
          <p:cNvCxnSpPr>
            <a:cxnSpLocks noChangeShapeType="1"/>
            <a:stCxn id="202" idx="0"/>
            <a:endCxn id="186" idx="2"/>
          </p:cNvCxnSpPr>
          <p:nvPr/>
        </p:nvCxnSpPr>
        <p:spPr bwMode="auto">
          <a:xfrm flipV="1">
            <a:off x="5240878" y="4199939"/>
            <a:ext cx="532178" cy="32322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5" name="AutoShape 145"/>
          <p:cNvCxnSpPr>
            <a:cxnSpLocks noChangeShapeType="1"/>
            <a:stCxn id="187" idx="0"/>
            <a:endCxn id="193" idx="1"/>
          </p:cNvCxnSpPr>
          <p:nvPr/>
        </p:nvCxnSpPr>
        <p:spPr bwMode="auto">
          <a:xfrm flipV="1">
            <a:off x="4396214" y="3346498"/>
            <a:ext cx="1176856" cy="41560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TextBox 2"/>
          <p:cNvSpPr txBox="1"/>
          <p:nvPr/>
        </p:nvSpPr>
        <p:spPr>
          <a:xfrm>
            <a:off x="2287372" y="3542819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5$/kg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3511508" y="3501008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7</a:t>
            </a:r>
            <a:r>
              <a:rPr lang="en-US" sz="1000" dirty="0" smtClean="0"/>
              <a:t>$/kg</a:t>
            </a:r>
            <a:endParaRPr lang="en-US" sz="1000" dirty="0"/>
          </a:p>
        </p:txBody>
      </p:sp>
      <p:sp>
        <p:nvSpPr>
          <p:cNvPr id="54" name="TextBox 53"/>
          <p:cNvSpPr txBox="1"/>
          <p:nvPr/>
        </p:nvSpPr>
        <p:spPr>
          <a:xfrm>
            <a:off x="4663636" y="3284984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10$/kg</a:t>
            </a:r>
            <a:endParaRPr lang="en-US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4879660" y="3573016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9</a:t>
            </a:r>
            <a:r>
              <a:rPr lang="en-US" sz="1000" dirty="0" smtClean="0"/>
              <a:t>$/kg</a:t>
            </a:r>
            <a:endParaRPr lang="en-US" sz="1000" dirty="0"/>
          </a:p>
        </p:txBody>
      </p:sp>
      <p:sp>
        <p:nvSpPr>
          <p:cNvPr id="56" name="TextBox 55"/>
          <p:cNvSpPr txBox="1"/>
          <p:nvPr/>
        </p:nvSpPr>
        <p:spPr>
          <a:xfrm>
            <a:off x="5959780" y="3542819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12$/kg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6319820" y="3182779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14$/kg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0776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17388" y="827990"/>
            <a:ext cx="8641176" cy="533400"/>
          </a:xfrm>
        </p:spPr>
        <p:txBody>
          <a:bodyPr/>
          <a:lstStyle/>
          <a:p>
            <a:r>
              <a:rPr lang="es-ES" sz="2800" dirty="0" smtClean="0"/>
              <a:t>Ejercicio 7.2</a:t>
            </a:r>
            <a:endParaRPr lang="en-GB" sz="2800" dirty="0"/>
          </a:p>
        </p:txBody>
      </p:sp>
      <p:sp>
        <p:nvSpPr>
          <p:cNvPr id="12" name="Rectangle 11"/>
          <p:cNvSpPr/>
          <p:nvPr/>
        </p:nvSpPr>
        <p:spPr>
          <a:xfrm>
            <a:off x="4103457" y="715059"/>
            <a:ext cx="51490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Segoe UI" panose="020B0502040204020203" pitchFamily="34" charset="0"/>
                <a:cs typeface="Segoe UI" panose="020B0502040204020203" pitchFamily="34" charset="0"/>
              </a:rPr>
              <a:t>El mapa de mercado (</a:t>
            </a:r>
            <a:r>
              <a:rPr lang="es-ES" sz="3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II)</a:t>
            </a:r>
            <a:endParaRPr lang="en-GB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73272" y="643936"/>
            <a:ext cx="1022364" cy="1022364"/>
          </a:xfrm>
          <a:prstGeom prst="ellipse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72632"/>
            <a:ext cx="1044116" cy="104411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020272" y="5451611"/>
            <a:ext cx="1727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/>
              <a:t>2</a:t>
            </a:r>
            <a:r>
              <a:rPr lang="es-ES" dirty="0" smtClean="0"/>
              <a:t>0 </a:t>
            </a:r>
            <a:r>
              <a:rPr lang="es-ES" dirty="0"/>
              <a:t>minutos</a:t>
            </a:r>
            <a:endParaRPr lang="en-GB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100" y="4728126"/>
            <a:ext cx="738250" cy="723485"/>
          </a:xfrm>
          <a:prstGeom prst="rect">
            <a:avLst/>
          </a:prstGeom>
        </p:spPr>
      </p:pic>
      <p:cxnSp>
        <p:nvCxnSpPr>
          <p:cNvPr id="23" name="Elbow Connector 22"/>
          <p:cNvCxnSpPr>
            <a:endCxn id="21" idx="0"/>
          </p:cNvCxnSpPr>
          <p:nvPr/>
        </p:nvCxnSpPr>
        <p:spPr>
          <a:xfrm>
            <a:off x="4283968" y="1361392"/>
            <a:ext cx="3600257" cy="3366734"/>
          </a:xfrm>
          <a:prstGeom prst="bentConnector2">
            <a:avLst/>
          </a:prstGeom>
          <a:ln w="57150">
            <a:solidFill>
              <a:srgbClr val="00C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AutoShape 143"/>
          <p:cNvCxnSpPr>
            <a:cxnSpLocks noChangeShapeType="1"/>
            <a:stCxn id="45" idx="0"/>
            <a:endCxn id="39" idx="2"/>
          </p:cNvCxnSpPr>
          <p:nvPr/>
        </p:nvCxnSpPr>
        <p:spPr bwMode="auto">
          <a:xfrm flipH="1" flipV="1">
            <a:off x="3142631" y="3977108"/>
            <a:ext cx="2098247" cy="54605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10" name="Group 178"/>
          <p:cNvGrpSpPr>
            <a:grpSpLocks/>
          </p:cNvGrpSpPr>
          <p:nvPr/>
        </p:nvGrpSpPr>
        <p:grpSpPr bwMode="auto">
          <a:xfrm>
            <a:off x="1020117" y="2062109"/>
            <a:ext cx="6792243" cy="1089322"/>
            <a:chOff x="384" y="576"/>
            <a:chExt cx="5088" cy="816"/>
          </a:xfrm>
        </p:grpSpPr>
        <p:sp>
          <p:nvSpPr>
            <p:cNvPr id="11" name="Line 3"/>
            <p:cNvSpPr>
              <a:spLocks noChangeShapeType="1"/>
            </p:cNvSpPr>
            <p:nvPr/>
          </p:nvSpPr>
          <p:spPr bwMode="auto">
            <a:xfrm>
              <a:off x="384" y="1392"/>
              <a:ext cx="48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" name="AutoShape 122"/>
            <p:cNvSpPr>
              <a:spLocks noChangeArrowheads="1"/>
            </p:cNvSpPr>
            <p:nvPr/>
          </p:nvSpPr>
          <p:spPr bwMode="auto">
            <a:xfrm>
              <a:off x="1392" y="576"/>
              <a:ext cx="1008" cy="288"/>
            </a:xfrm>
            <a:prstGeom prst="flowChartProcess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s-ES_tradnl" sz="1000" dirty="0" smtClean="0">
                  <a:latin typeface="Arial" charset="0"/>
                </a:rPr>
                <a:t>Derechos sobre tierra </a:t>
              </a:r>
            </a:p>
            <a:p>
              <a:pPr algn="ctr"/>
              <a:r>
                <a:rPr lang="es-ES_tradnl" sz="1000" dirty="0" smtClean="0">
                  <a:latin typeface="Arial" charset="0"/>
                </a:rPr>
                <a:t>y  de propiedad</a:t>
              </a:r>
              <a:endParaRPr lang="es-ES_tradnl" sz="1000" dirty="0">
                <a:latin typeface="Arial" charset="0"/>
              </a:endParaRPr>
            </a:p>
          </p:txBody>
        </p:sp>
        <p:sp>
          <p:nvSpPr>
            <p:cNvPr id="14" name="AutoShape 123"/>
            <p:cNvSpPr>
              <a:spLocks noChangeArrowheads="1"/>
            </p:cNvSpPr>
            <p:nvPr/>
          </p:nvSpPr>
          <p:spPr bwMode="auto">
            <a:xfrm>
              <a:off x="384" y="1013"/>
              <a:ext cx="1008" cy="288"/>
            </a:xfrm>
            <a:prstGeom prst="flowChartProcess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s-ES_tradnl" sz="1000" dirty="0" smtClean="0">
                  <a:latin typeface="Arial" charset="0"/>
                </a:rPr>
                <a:t>Entorno y recursos</a:t>
              </a:r>
            </a:p>
            <a:p>
              <a:pPr algn="ctr"/>
              <a:r>
                <a:rPr lang="es-ES_tradnl" sz="1000" dirty="0" smtClean="0">
                  <a:latin typeface="Arial" charset="0"/>
                </a:rPr>
                <a:t>naturales</a:t>
              </a:r>
              <a:endParaRPr lang="es-ES_tradnl" sz="1000" dirty="0">
                <a:latin typeface="Arial" charset="0"/>
              </a:endParaRPr>
            </a:p>
          </p:txBody>
        </p:sp>
        <p:sp>
          <p:nvSpPr>
            <p:cNvPr id="18" name="AutoShape 124"/>
            <p:cNvSpPr>
              <a:spLocks noChangeArrowheads="1"/>
            </p:cNvSpPr>
            <p:nvPr/>
          </p:nvSpPr>
          <p:spPr bwMode="auto">
            <a:xfrm>
              <a:off x="1488" y="960"/>
              <a:ext cx="912" cy="288"/>
            </a:xfrm>
            <a:prstGeom prst="flowChartProcess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s-ES_tradnl" sz="1000" dirty="0" smtClean="0">
                  <a:latin typeface="Arial" charset="0"/>
                </a:rPr>
                <a:t>Género</a:t>
              </a:r>
            </a:p>
            <a:p>
              <a:pPr algn="ctr"/>
              <a:r>
                <a:rPr lang="es-ES_tradnl" sz="1000" dirty="0" smtClean="0">
                  <a:latin typeface="Arial" charset="0"/>
                </a:rPr>
                <a:t>y conductas </a:t>
              </a:r>
            </a:p>
          </p:txBody>
        </p:sp>
        <p:sp>
          <p:nvSpPr>
            <p:cNvPr id="19" name="AutoShape 125"/>
            <p:cNvSpPr>
              <a:spLocks noChangeArrowheads="1"/>
            </p:cNvSpPr>
            <p:nvPr/>
          </p:nvSpPr>
          <p:spPr bwMode="auto">
            <a:xfrm>
              <a:off x="2496" y="960"/>
              <a:ext cx="1200" cy="288"/>
            </a:xfrm>
            <a:prstGeom prst="flowChartProcess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s-ES_tradnl" sz="1000" dirty="0" smtClean="0">
                  <a:latin typeface="Arial" charset="0"/>
                </a:rPr>
                <a:t>Normas sociales y </a:t>
              </a:r>
            </a:p>
            <a:p>
              <a:pPr algn="ctr"/>
              <a:r>
                <a:rPr lang="es-ES_tradnl" sz="1000" dirty="0" smtClean="0">
                  <a:latin typeface="Arial" charset="0"/>
                </a:rPr>
                <a:t>redes informales</a:t>
              </a:r>
              <a:endParaRPr lang="es-ES_tradnl" sz="1000" dirty="0">
                <a:latin typeface="Arial" charset="0"/>
              </a:endParaRPr>
            </a:p>
          </p:txBody>
        </p:sp>
        <p:sp>
          <p:nvSpPr>
            <p:cNvPr id="22" name="AutoShape 126"/>
            <p:cNvSpPr>
              <a:spLocks noChangeArrowheads="1"/>
            </p:cNvSpPr>
            <p:nvPr/>
          </p:nvSpPr>
          <p:spPr bwMode="auto">
            <a:xfrm>
              <a:off x="2496" y="576"/>
              <a:ext cx="1200" cy="288"/>
            </a:xfrm>
            <a:prstGeom prst="flowChartProcess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s-ES_tradnl" sz="1000" dirty="0" smtClean="0">
                  <a:latin typeface="Arial" charset="0"/>
                </a:rPr>
                <a:t>Gobernanza, derecho </a:t>
              </a:r>
            </a:p>
            <a:p>
              <a:pPr algn="ctr"/>
              <a:r>
                <a:rPr lang="es-ES_tradnl" sz="1000" dirty="0" smtClean="0">
                  <a:latin typeface="Arial" charset="0"/>
                </a:rPr>
                <a:t>mercantil y aplicación</a:t>
              </a:r>
              <a:endParaRPr lang="es-ES_tradnl" sz="1000" dirty="0">
                <a:latin typeface="Arial" charset="0"/>
              </a:endParaRPr>
            </a:p>
          </p:txBody>
        </p:sp>
        <p:sp>
          <p:nvSpPr>
            <p:cNvPr id="24" name="AutoShape 128"/>
            <p:cNvSpPr>
              <a:spLocks noChangeArrowheads="1"/>
            </p:cNvSpPr>
            <p:nvPr/>
          </p:nvSpPr>
          <p:spPr bwMode="auto">
            <a:xfrm>
              <a:off x="3751" y="576"/>
              <a:ext cx="905" cy="288"/>
            </a:xfrm>
            <a:prstGeom prst="flowChartProcess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s-ES_tradnl" sz="1000" dirty="0" smtClean="0">
                  <a:latin typeface="Arial" charset="0"/>
                </a:rPr>
                <a:t>Normas comercio y </a:t>
              </a:r>
            </a:p>
            <a:p>
              <a:pPr algn="ctr"/>
              <a:r>
                <a:rPr lang="es-ES_tradnl" sz="1000" dirty="0" smtClean="0">
                  <a:latin typeface="Arial" charset="0"/>
                </a:rPr>
                <a:t>política competencia</a:t>
              </a:r>
              <a:endParaRPr lang="es-ES_tradnl" sz="1000" dirty="0">
                <a:latin typeface="Arial" charset="0"/>
              </a:endParaRPr>
            </a:p>
          </p:txBody>
        </p:sp>
        <p:sp>
          <p:nvSpPr>
            <p:cNvPr id="25" name="AutoShape 129"/>
            <p:cNvSpPr>
              <a:spLocks noChangeArrowheads="1"/>
            </p:cNvSpPr>
            <p:nvPr/>
          </p:nvSpPr>
          <p:spPr bwMode="auto">
            <a:xfrm>
              <a:off x="4752" y="960"/>
              <a:ext cx="720" cy="288"/>
            </a:xfrm>
            <a:prstGeom prst="flowChartProcess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s-ES_tradnl" sz="1000" dirty="0" smtClean="0">
                  <a:latin typeface="Arial" charset="0"/>
                </a:rPr>
                <a:t>Tendencias del</a:t>
              </a:r>
            </a:p>
            <a:p>
              <a:pPr algn="ctr"/>
              <a:r>
                <a:rPr lang="es-ES_tradnl" sz="1000" dirty="0" smtClean="0">
                  <a:latin typeface="Arial" charset="0"/>
                </a:rPr>
                <a:t>consumidor</a:t>
              </a:r>
              <a:endParaRPr lang="es-ES_tradnl" sz="1000" dirty="0">
                <a:latin typeface="Arial" charset="0"/>
              </a:endParaRPr>
            </a:p>
          </p:txBody>
        </p:sp>
        <p:sp>
          <p:nvSpPr>
            <p:cNvPr id="26" name="AutoShape 130"/>
            <p:cNvSpPr>
              <a:spLocks noChangeArrowheads="1"/>
            </p:cNvSpPr>
            <p:nvPr/>
          </p:nvSpPr>
          <p:spPr bwMode="auto">
            <a:xfrm>
              <a:off x="4752" y="576"/>
              <a:ext cx="720" cy="288"/>
            </a:xfrm>
            <a:prstGeom prst="flowChartProcess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s-ES_tradnl" sz="1000" dirty="0" smtClean="0">
                  <a:latin typeface="Arial" charset="0"/>
                </a:rPr>
                <a:t>Competencia</a:t>
              </a:r>
              <a:endParaRPr lang="es-ES_tradnl" sz="1000" dirty="0">
                <a:latin typeface="Arial" charset="0"/>
              </a:endParaRPr>
            </a:p>
          </p:txBody>
        </p:sp>
        <p:sp>
          <p:nvSpPr>
            <p:cNvPr id="27" name="AutoShape 131"/>
            <p:cNvSpPr>
              <a:spLocks noChangeArrowheads="1"/>
            </p:cNvSpPr>
            <p:nvPr/>
          </p:nvSpPr>
          <p:spPr bwMode="auto">
            <a:xfrm>
              <a:off x="3792" y="960"/>
              <a:ext cx="864" cy="288"/>
            </a:xfrm>
            <a:prstGeom prst="flowChartProcess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s-ES_tradnl" sz="1000" dirty="0" smtClean="0">
                  <a:latin typeface="Arial" charset="0"/>
                </a:rPr>
                <a:t> Legislación y </a:t>
              </a:r>
            </a:p>
            <a:p>
              <a:pPr algn="ctr"/>
              <a:r>
                <a:rPr lang="es-ES_tradnl" sz="1000" dirty="0" smtClean="0">
                  <a:latin typeface="Arial" charset="0"/>
                </a:rPr>
                <a:t>normas de calidad</a:t>
              </a:r>
              <a:endParaRPr lang="es-ES_tradnl" sz="1000" dirty="0">
                <a:latin typeface="Arial" charset="0"/>
              </a:endParaRPr>
            </a:p>
          </p:txBody>
        </p:sp>
      </p:grp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1338615" y="3640188"/>
            <a:ext cx="1025244" cy="393812"/>
          </a:xfrm>
          <a:prstGeom prst="rect">
            <a:avLst/>
          </a:prstGeom>
          <a:solidFill>
            <a:srgbClr val="C050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Productores primarios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6787116" y="3233356"/>
            <a:ext cx="1025244" cy="83301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spcBef>
                <a:spcPct val="25000"/>
              </a:spcBef>
            </a:pPr>
            <a:r>
              <a:rPr lang="es-ES_tradnl" sz="1000" dirty="0" smtClean="0">
                <a:latin typeface="Arial" charset="0"/>
              </a:rPr>
              <a:t>Consumidor: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s-ES_tradnl" sz="1000" dirty="0" smtClean="0">
                <a:latin typeface="Arial" charset="0"/>
              </a:rPr>
              <a:t>Internacional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s-ES_tradnl" sz="1000" dirty="0" smtClean="0">
                <a:latin typeface="Arial" charset="0"/>
              </a:rPr>
              <a:t>Nacional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s-ES_tradnl" sz="1000" dirty="0" smtClean="0">
                <a:latin typeface="Arial" charset="0"/>
              </a:rPr>
              <a:t>Local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5271113" y="3806127"/>
            <a:ext cx="1003885" cy="39381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Exportadores / Importadores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3839538" y="3762102"/>
            <a:ext cx="1113351" cy="24296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Procesadores</a:t>
            </a:r>
            <a:endParaRPr lang="es-ES_tradnl" sz="1000" dirty="0">
              <a:latin typeface="Arial" charset="0"/>
            </a:endParaRPr>
          </a:p>
        </p:txBody>
      </p:sp>
      <p:cxnSp>
        <p:nvCxnSpPr>
          <p:cNvPr id="33" name="AutoShape 143"/>
          <p:cNvCxnSpPr>
            <a:cxnSpLocks noChangeShapeType="1"/>
            <a:stCxn id="29" idx="3"/>
            <a:endCxn id="39" idx="1"/>
          </p:cNvCxnSpPr>
          <p:nvPr/>
        </p:nvCxnSpPr>
        <p:spPr bwMode="auto">
          <a:xfrm>
            <a:off x="2363859" y="3837094"/>
            <a:ext cx="285506" cy="1853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4" name="AutoShape 144"/>
          <p:cNvCxnSpPr>
            <a:cxnSpLocks noChangeShapeType="1"/>
            <a:stCxn id="39" idx="3"/>
            <a:endCxn id="32" idx="1"/>
          </p:cNvCxnSpPr>
          <p:nvPr/>
        </p:nvCxnSpPr>
        <p:spPr bwMode="auto">
          <a:xfrm>
            <a:off x="3635896" y="3855627"/>
            <a:ext cx="203642" cy="2795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5" name="AutoShape 145"/>
          <p:cNvCxnSpPr>
            <a:cxnSpLocks noChangeShapeType="1"/>
            <a:stCxn id="32" idx="3"/>
            <a:endCxn id="31" idx="1"/>
          </p:cNvCxnSpPr>
          <p:nvPr/>
        </p:nvCxnSpPr>
        <p:spPr bwMode="auto">
          <a:xfrm>
            <a:off x="4952889" y="3883583"/>
            <a:ext cx="318224" cy="119450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sm" len="sm"/>
          </a:ln>
        </p:spPr>
      </p:cxnSp>
      <p:cxnSp>
        <p:nvCxnSpPr>
          <p:cNvPr id="36" name="AutoShape 146"/>
          <p:cNvCxnSpPr>
            <a:cxnSpLocks noChangeShapeType="1"/>
            <a:stCxn id="31" idx="0"/>
            <a:endCxn id="38" idx="2"/>
          </p:cNvCxnSpPr>
          <p:nvPr/>
        </p:nvCxnSpPr>
        <p:spPr bwMode="auto">
          <a:xfrm flipV="1">
            <a:off x="5773056" y="3467979"/>
            <a:ext cx="184481" cy="338148"/>
          </a:xfrm>
          <a:prstGeom prst="straightConnector1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sm" len="sm"/>
          </a:ln>
        </p:spPr>
      </p:cxnSp>
      <p:cxnSp>
        <p:nvCxnSpPr>
          <p:cNvPr id="37" name="AutoShape 147"/>
          <p:cNvCxnSpPr>
            <a:cxnSpLocks noChangeShapeType="1"/>
            <a:stCxn id="38" idx="3"/>
            <a:endCxn id="30" idx="1"/>
          </p:cNvCxnSpPr>
          <p:nvPr/>
        </p:nvCxnSpPr>
        <p:spPr bwMode="auto">
          <a:xfrm>
            <a:off x="6342003" y="3346498"/>
            <a:ext cx="445113" cy="30336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8" name="Text Box 28"/>
          <p:cNvSpPr txBox="1">
            <a:spLocks noChangeArrowheads="1"/>
          </p:cNvSpPr>
          <p:nvPr/>
        </p:nvSpPr>
        <p:spPr bwMode="auto">
          <a:xfrm>
            <a:off x="5573070" y="3225017"/>
            <a:ext cx="768933" cy="24296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Minoristas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39" name="Text Box 23"/>
          <p:cNvSpPr txBox="1">
            <a:spLocks noChangeArrowheads="1"/>
          </p:cNvSpPr>
          <p:nvPr/>
        </p:nvSpPr>
        <p:spPr bwMode="auto">
          <a:xfrm>
            <a:off x="2649365" y="3734146"/>
            <a:ext cx="986531" cy="242962"/>
          </a:xfrm>
          <a:prstGeom prst="rect">
            <a:avLst/>
          </a:prstGeom>
          <a:solidFill>
            <a:srgbClr val="FF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000" dirty="0" smtClean="0">
                <a:latin typeface="Arial" charset="0"/>
              </a:rPr>
              <a:t>Comerciantes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41" name="Line 4"/>
          <p:cNvSpPr>
            <a:spLocks noChangeShapeType="1"/>
          </p:cNvSpPr>
          <p:nvPr/>
        </p:nvSpPr>
        <p:spPr bwMode="auto">
          <a:xfrm>
            <a:off x="1388080" y="4267168"/>
            <a:ext cx="6471854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8" name="AutoShape 56"/>
          <p:cNvSpPr>
            <a:spLocks noChangeArrowheads="1"/>
          </p:cNvSpPr>
          <p:nvPr/>
        </p:nvSpPr>
        <p:spPr bwMode="auto">
          <a:xfrm>
            <a:off x="3711383" y="4566197"/>
            <a:ext cx="768933" cy="320389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Crédito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49" name="AutoShape 61"/>
          <p:cNvSpPr>
            <a:spLocks noChangeArrowheads="1"/>
          </p:cNvSpPr>
          <p:nvPr/>
        </p:nvSpPr>
        <p:spPr bwMode="auto">
          <a:xfrm>
            <a:off x="2938971" y="4509120"/>
            <a:ext cx="768933" cy="320389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Seguro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50" name="AutoShape 67"/>
          <p:cNvSpPr>
            <a:spLocks noChangeArrowheads="1"/>
          </p:cNvSpPr>
          <p:nvPr/>
        </p:nvSpPr>
        <p:spPr bwMode="auto">
          <a:xfrm>
            <a:off x="2698185" y="4941168"/>
            <a:ext cx="768933" cy="320389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Insumos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43" name="AutoShape 71"/>
          <p:cNvSpPr>
            <a:spLocks noChangeArrowheads="1"/>
          </p:cNvSpPr>
          <p:nvPr/>
        </p:nvSpPr>
        <p:spPr bwMode="auto">
          <a:xfrm>
            <a:off x="1624121" y="4725144"/>
            <a:ext cx="1025244" cy="512622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Extensión </a:t>
            </a:r>
          </a:p>
          <a:p>
            <a:pPr algn="ctr"/>
            <a:r>
              <a:rPr lang="es-ES_tradnl" sz="1000" dirty="0" smtClean="0">
                <a:latin typeface="Arial" charset="0"/>
              </a:rPr>
              <a:t>servicio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46" name="AutoShape 68"/>
          <p:cNvSpPr>
            <a:spLocks noChangeArrowheads="1"/>
          </p:cNvSpPr>
          <p:nvPr/>
        </p:nvSpPr>
        <p:spPr bwMode="auto">
          <a:xfrm>
            <a:off x="4228772" y="5195300"/>
            <a:ext cx="1121361" cy="512622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Equipos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47" name="AutoShape 72"/>
          <p:cNvSpPr>
            <a:spLocks noChangeArrowheads="1"/>
          </p:cNvSpPr>
          <p:nvPr/>
        </p:nvSpPr>
        <p:spPr bwMode="auto">
          <a:xfrm>
            <a:off x="6003878" y="4805865"/>
            <a:ext cx="1121361" cy="512622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Información</a:t>
            </a:r>
          </a:p>
          <a:p>
            <a:pPr algn="ctr"/>
            <a:r>
              <a:rPr lang="es-ES_tradnl" sz="1000" dirty="0" smtClean="0">
                <a:latin typeface="Arial" charset="0"/>
              </a:rPr>
              <a:t>mercado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45" name="AutoShape 65"/>
          <p:cNvSpPr>
            <a:spLocks noChangeArrowheads="1"/>
          </p:cNvSpPr>
          <p:nvPr/>
        </p:nvSpPr>
        <p:spPr bwMode="auto">
          <a:xfrm>
            <a:off x="4760295" y="4523163"/>
            <a:ext cx="961166" cy="512622"/>
          </a:xfrm>
          <a:prstGeom prst="flowChartPreparation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ES_tradnl" sz="1000" dirty="0" smtClean="0">
                <a:latin typeface="Arial" charset="0"/>
              </a:rPr>
              <a:t>Transporte</a:t>
            </a:r>
            <a:endParaRPr lang="es-ES_tradnl" sz="1000" dirty="0"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91586" y="2062109"/>
            <a:ext cx="152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 smtClean="0"/>
              <a:t>Entorno de mercado</a:t>
            </a:r>
            <a:endParaRPr lang="es-ES_tradnl" sz="16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287219" y="3418258"/>
            <a:ext cx="1116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 smtClean="0"/>
              <a:t>Cadena de mercado</a:t>
            </a:r>
            <a:endParaRPr lang="es-ES_tradnl" sz="16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251520" y="4477161"/>
            <a:ext cx="1948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s-ES_tradnl" sz="1600" b="1" dirty="0" smtClean="0"/>
              <a:t>Infraestructura clave, servicios, insumos</a:t>
            </a:r>
            <a:endParaRPr lang="es-ES_tradnl" sz="1600" b="1" dirty="0"/>
          </a:p>
        </p:txBody>
      </p:sp>
      <p:cxnSp>
        <p:nvCxnSpPr>
          <p:cNvPr id="56" name="AutoShape 143"/>
          <p:cNvCxnSpPr>
            <a:cxnSpLocks noChangeShapeType="1"/>
            <a:stCxn id="43" idx="0"/>
            <a:endCxn id="29" idx="2"/>
          </p:cNvCxnSpPr>
          <p:nvPr/>
        </p:nvCxnSpPr>
        <p:spPr bwMode="auto">
          <a:xfrm flipH="1" flipV="1">
            <a:off x="1851237" y="4034000"/>
            <a:ext cx="285506" cy="69114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7" name="AutoShape 143"/>
          <p:cNvCxnSpPr>
            <a:cxnSpLocks noChangeShapeType="1"/>
            <a:stCxn id="50" idx="0"/>
            <a:endCxn id="29" idx="2"/>
          </p:cNvCxnSpPr>
          <p:nvPr/>
        </p:nvCxnSpPr>
        <p:spPr bwMode="auto">
          <a:xfrm flipH="1" flipV="1">
            <a:off x="1851237" y="4034000"/>
            <a:ext cx="1231415" cy="9071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8" name="AutoShape 143"/>
          <p:cNvCxnSpPr>
            <a:cxnSpLocks noChangeShapeType="1"/>
            <a:stCxn id="49" idx="0"/>
            <a:endCxn id="29" idx="2"/>
          </p:cNvCxnSpPr>
          <p:nvPr/>
        </p:nvCxnSpPr>
        <p:spPr bwMode="auto">
          <a:xfrm flipH="1" flipV="1">
            <a:off x="1851237" y="4034000"/>
            <a:ext cx="1472201" cy="475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9" name="AutoShape 143"/>
          <p:cNvCxnSpPr>
            <a:cxnSpLocks noChangeShapeType="1"/>
            <a:endCxn id="39" idx="2"/>
          </p:cNvCxnSpPr>
          <p:nvPr/>
        </p:nvCxnSpPr>
        <p:spPr bwMode="auto">
          <a:xfrm flipH="1" flipV="1">
            <a:off x="3142631" y="3977108"/>
            <a:ext cx="993205" cy="58908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1" name="AutoShape 143"/>
          <p:cNvCxnSpPr>
            <a:cxnSpLocks noChangeShapeType="1"/>
            <a:stCxn id="46" idx="0"/>
            <a:endCxn id="32" idx="2"/>
          </p:cNvCxnSpPr>
          <p:nvPr/>
        </p:nvCxnSpPr>
        <p:spPr bwMode="auto">
          <a:xfrm flipH="1" flipV="1">
            <a:off x="4396214" y="4005064"/>
            <a:ext cx="393239" cy="11902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2" name="AutoShape 143"/>
          <p:cNvCxnSpPr>
            <a:cxnSpLocks noChangeShapeType="1"/>
            <a:stCxn id="47" idx="0"/>
            <a:endCxn id="31" idx="2"/>
          </p:cNvCxnSpPr>
          <p:nvPr/>
        </p:nvCxnSpPr>
        <p:spPr bwMode="auto">
          <a:xfrm flipH="1" flipV="1">
            <a:off x="5773056" y="4199939"/>
            <a:ext cx="791503" cy="60592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2" name="AutoShape 143"/>
          <p:cNvCxnSpPr>
            <a:cxnSpLocks noChangeShapeType="1"/>
            <a:stCxn id="45" idx="0"/>
            <a:endCxn id="31" idx="2"/>
          </p:cNvCxnSpPr>
          <p:nvPr/>
        </p:nvCxnSpPr>
        <p:spPr bwMode="auto">
          <a:xfrm flipV="1">
            <a:off x="5240878" y="4199939"/>
            <a:ext cx="532178" cy="32322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1130690" y="3679867"/>
            <a:ext cx="344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!</a:t>
            </a:r>
            <a:endParaRPr lang="en-US" sz="3600" b="1" i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itchFamily="34" charset="0"/>
              <a:ea typeface="Segoe UI Black" pitchFamily="34" charset="0"/>
              <a:cs typeface="Segoe UI Black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53259" y="4582869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×</a:t>
            </a:r>
            <a:endParaRPr lang="en-US" sz="3600" b="1" i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itchFamily="34" charset="0"/>
              <a:ea typeface="Segoe UI Black" pitchFamily="34" charset="0"/>
              <a:cs typeface="Segoe UI Black" pitchFamily="34" charset="0"/>
            </a:endParaRPr>
          </a:p>
        </p:txBody>
      </p:sp>
      <p:cxnSp>
        <p:nvCxnSpPr>
          <p:cNvPr id="79" name="AutoShape 145"/>
          <p:cNvCxnSpPr>
            <a:cxnSpLocks noChangeShapeType="1"/>
            <a:stCxn id="32" idx="0"/>
            <a:endCxn id="38" idx="1"/>
          </p:cNvCxnSpPr>
          <p:nvPr/>
        </p:nvCxnSpPr>
        <p:spPr bwMode="auto">
          <a:xfrm flipV="1">
            <a:off x="4396214" y="3346498"/>
            <a:ext cx="1176856" cy="41560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145"/>
          <p:cNvCxnSpPr>
            <a:cxnSpLocks noChangeShapeType="1"/>
            <a:stCxn id="29" idx="0"/>
            <a:endCxn id="38" idx="1"/>
          </p:cNvCxnSpPr>
          <p:nvPr/>
        </p:nvCxnSpPr>
        <p:spPr bwMode="auto">
          <a:xfrm flipV="1">
            <a:off x="1851237" y="3346498"/>
            <a:ext cx="3721833" cy="293690"/>
          </a:xfrm>
          <a:prstGeom prst="straightConnector1">
            <a:avLst/>
          </a:prstGeom>
          <a:noFill/>
          <a:ln w="25400">
            <a:solidFill>
              <a:schemeClr val="bg2">
                <a:lumMod val="50000"/>
              </a:schemeClr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108" name="TextBox 107"/>
          <p:cNvSpPr txBox="1"/>
          <p:nvPr/>
        </p:nvSpPr>
        <p:spPr>
          <a:xfrm>
            <a:off x="4984642" y="5329155"/>
            <a:ext cx="344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!</a:t>
            </a:r>
            <a:endParaRPr lang="en-US" sz="3600" b="1" i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itchFamily="34" charset="0"/>
              <a:ea typeface="Segoe UI Black" pitchFamily="34" charset="0"/>
              <a:cs typeface="Segoe UI Black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411760" y="3645024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×</a:t>
            </a:r>
            <a:endParaRPr lang="en-US" sz="3600" b="1" i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itchFamily="34" charset="0"/>
              <a:ea typeface="Segoe UI Black" pitchFamily="34" charset="0"/>
              <a:cs typeface="Segoe UI Black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635896" y="3356992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×</a:t>
            </a:r>
            <a:endParaRPr lang="en-US" sz="3600" b="1" i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itchFamily="34" charset="0"/>
              <a:ea typeface="Segoe UI Black" pitchFamily="34" charset="0"/>
              <a:cs typeface="Segoe UI Black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202698" y="5334307"/>
            <a:ext cx="2433198" cy="83099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 !</a:t>
            </a:r>
            <a:r>
              <a:rPr lang="en-US" sz="1000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Segoe UI Black" pitchFamily="34" charset="0"/>
                <a:cs typeface="Segoe UI Black" pitchFamily="34" charset="0"/>
              </a:rPr>
              <a:t>    </a:t>
            </a:r>
            <a:r>
              <a:rPr lang="en-US" sz="1000" b="1" dirty="0" err="1" smtClean="0">
                <a:latin typeface="+mj-lt"/>
                <a:ea typeface="Segoe UI Black" pitchFamily="34" charset="0"/>
                <a:cs typeface="Segoe UI Black" pitchFamily="34" charset="0"/>
              </a:rPr>
              <a:t>Asunto</a:t>
            </a:r>
            <a:r>
              <a:rPr lang="en-US" sz="1000" b="1" dirty="0" smtClean="0">
                <a:latin typeface="+mj-lt"/>
                <a:ea typeface="Segoe UI Black" pitchFamily="34" charset="0"/>
                <a:cs typeface="Segoe UI Black" pitchFamily="34" charset="0"/>
              </a:rPr>
              <a:t> clave o </a:t>
            </a:r>
            <a:r>
              <a:rPr lang="en-US" sz="1000" b="1" dirty="0" err="1" smtClean="0">
                <a:latin typeface="+mj-lt"/>
                <a:ea typeface="Segoe UI Black" pitchFamily="34" charset="0"/>
                <a:cs typeface="Segoe UI Black" pitchFamily="34" charset="0"/>
              </a:rPr>
              <a:t>interrupción</a:t>
            </a:r>
            <a:r>
              <a:rPr lang="en-US" sz="1000" b="1" dirty="0" smtClean="0">
                <a:latin typeface="+mj-lt"/>
                <a:ea typeface="Segoe UI Black" pitchFamily="34" charset="0"/>
                <a:cs typeface="Segoe UI Black" pitchFamily="34" charset="0"/>
              </a:rPr>
              <a:t> </a:t>
            </a:r>
            <a:r>
              <a:rPr lang="en-US" sz="1000" b="1" dirty="0" err="1" smtClean="0">
                <a:latin typeface="+mj-lt"/>
                <a:ea typeface="Segoe UI Black" pitchFamily="34" charset="0"/>
                <a:cs typeface="Segoe UI Black" pitchFamily="34" charset="0"/>
              </a:rPr>
              <a:t>parcial</a:t>
            </a:r>
            <a:endParaRPr lang="en-US" sz="1000" b="1" i="1" dirty="0" smtClean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Segoe UI Black" pitchFamily="34" charset="0"/>
              <a:cs typeface="Segoe UI Black" pitchFamily="34" charset="0"/>
            </a:endParaRPr>
          </a:p>
          <a:p>
            <a:r>
              <a:rPr lang="en-US" sz="24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×</a:t>
            </a:r>
            <a:r>
              <a:rPr lang="en-US" sz="1000" b="1" dirty="0" smtClean="0">
                <a:latin typeface="+mj-lt"/>
                <a:ea typeface="Segoe UI Black" pitchFamily="34" charset="0"/>
                <a:cs typeface="Segoe UI Black" pitchFamily="34" charset="0"/>
              </a:rPr>
              <a:t>   </a:t>
            </a:r>
            <a:r>
              <a:rPr lang="en-US" sz="1000" b="1" dirty="0" err="1" smtClean="0">
                <a:latin typeface="+mj-lt"/>
                <a:ea typeface="Segoe UI Black" pitchFamily="34" charset="0"/>
                <a:cs typeface="Segoe UI Black" pitchFamily="34" charset="0"/>
              </a:rPr>
              <a:t>Interrupción</a:t>
            </a:r>
            <a:r>
              <a:rPr lang="en-US" sz="1000" b="1" dirty="0" smtClean="0">
                <a:latin typeface="+mj-lt"/>
                <a:ea typeface="Segoe UI Black" pitchFamily="34" charset="0"/>
                <a:cs typeface="Segoe UI Black" pitchFamily="34" charset="0"/>
              </a:rPr>
              <a:t> grave</a:t>
            </a:r>
            <a:endParaRPr lang="en-US" sz="1000" b="1" i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Segoe UI Black" pitchFamily="34" charset="0"/>
              <a:cs typeface="Segoe UI Black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427984" y="3182779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14$/kg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6319820" y="3182779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16$/kg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5569283" y="3312098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×</a:t>
            </a:r>
            <a:endParaRPr lang="en-US" sz="3600" b="1" i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itchFamily="34" charset="0"/>
              <a:ea typeface="Segoe UI Black" pitchFamily="34" charset="0"/>
              <a:cs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37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89" y="1091404"/>
            <a:ext cx="8721499" cy="497241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Programa curso</a:t>
            </a:r>
            <a:endParaRPr lang="en-GB" dirty="0"/>
          </a:p>
        </p:txBody>
      </p:sp>
      <p:sp>
        <p:nvSpPr>
          <p:cNvPr id="9" name="Freeform 8"/>
          <p:cNvSpPr>
            <a:spLocks noEditPoints="1"/>
          </p:cNvSpPr>
          <p:nvPr/>
        </p:nvSpPr>
        <p:spPr bwMode="auto">
          <a:xfrm rot="1828758">
            <a:off x="3634315" y="2375781"/>
            <a:ext cx="1765262" cy="987004"/>
          </a:xfrm>
          <a:custGeom>
            <a:avLst/>
            <a:gdLst>
              <a:gd name="T0" fmla="*/ 930 w 1328"/>
              <a:gd name="T1" fmla="*/ 812 h 926"/>
              <a:gd name="T2" fmla="*/ 1087 w 1328"/>
              <a:gd name="T3" fmla="*/ 728 h 926"/>
              <a:gd name="T4" fmla="*/ 1095 w 1328"/>
              <a:gd name="T5" fmla="*/ 723 h 926"/>
              <a:gd name="T6" fmla="*/ 567 w 1328"/>
              <a:gd name="T7" fmla="*/ 106 h 926"/>
              <a:gd name="T8" fmla="*/ 313 w 1328"/>
              <a:gd name="T9" fmla="*/ 254 h 926"/>
              <a:gd name="T10" fmla="*/ 55 w 1328"/>
              <a:gd name="T11" fmla="*/ 575 h 926"/>
              <a:gd name="T12" fmla="*/ 203 w 1328"/>
              <a:gd name="T13" fmla="*/ 859 h 926"/>
              <a:gd name="T14" fmla="*/ 444 w 1328"/>
              <a:gd name="T15" fmla="*/ 901 h 926"/>
              <a:gd name="T16" fmla="*/ 693 w 1328"/>
              <a:gd name="T17" fmla="*/ 876 h 926"/>
              <a:gd name="T18" fmla="*/ 761 w 1328"/>
              <a:gd name="T19" fmla="*/ 863 h 926"/>
              <a:gd name="T20" fmla="*/ 829 w 1328"/>
              <a:gd name="T21" fmla="*/ 838 h 926"/>
              <a:gd name="T22" fmla="*/ 875 w 1328"/>
              <a:gd name="T23" fmla="*/ 829 h 926"/>
              <a:gd name="T24" fmla="*/ 896 w 1328"/>
              <a:gd name="T25" fmla="*/ 816 h 926"/>
              <a:gd name="T26" fmla="*/ 913 w 1328"/>
              <a:gd name="T27" fmla="*/ 808 h 926"/>
              <a:gd name="T28" fmla="*/ 943 w 1328"/>
              <a:gd name="T29" fmla="*/ 795 h 926"/>
              <a:gd name="T30" fmla="*/ 994 w 1328"/>
              <a:gd name="T31" fmla="*/ 774 h 926"/>
              <a:gd name="T32" fmla="*/ 1023 w 1328"/>
              <a:gd name="T33" fmla="*/ 753 h 926"/>
              <a:gd name="T34" fmla="*/ 1036 w 1328"/>
              <a:gd name="T35" fmla="*/ 745 h 926"/>
              <a:gd name="T36" fmla="*/ 1074 w 1328"/>
              <a:gd name="T37" fmla="*/ 728 h 926"/>
              <a:gd name="T38" fmla="*/ 1112 w 1328"/>
              <a:gd name="T39" fmla="*/ 698 h 926"/>
              <a:gd name="T40" fmla="*/ 1112 w 1328"/>
              <a:gd name="T41" fmla="*/ 698 h 926"/>
              <a:gd name="T42" fmla="*/ 1150 w 1328"/>
              <a:gd name="T43" fmla="*/ 664 h 926"/>
              <a:gd name="T44" fmla="*/ 1197 w 1328"/>
              <a:gd name="T45" fmla="*/ 630 h 926"/>
              <a:gd name="T46" fmla="*/ 1290 w 1328"/>
              <a:gd name="T47" fmla="*/ 469 h 926"/>
              <a:gd name="T48" fmla="*/ 1290 w 1328"/>
              <a:gd name="T49" fmla="*/ 444 h 926"/>
              <a:gd name="T50" fmla="*/ 1205 w 1328"/>
              <a:gd name="T51" fmla="*/ 194 h 926"/>
              <a:gd name="T52" fmla="*/ 820 w 1328"/>
              <a:gd name="T53" fmla="*/ 51 h 926"/>
              <a:gd name="T54" fmla="*/ 989 w 1328"/>
              <a:gd name="T55" fmla="*/ 55 h 926"/>
              <a:gd name="T56" fmla="*/ 1006 w 1328"/>
              <a:gd name="T57" fmla="*/ 17 h 926"/>
              <a:gd name="T58" fmla="*/ 1112 w 1328"/>
              <a:gd name="T59" fmla="*/ 101 h 926"/>
              <a:gd name="T60" fmla="*/ 1163 w 1328"/>
              <a:gd name="T61" fmla="*/ 131 h 926"/>
              <a:gd name="T62" fmla="*/ 1319 w 1328"/>
              <a:gd name="T63" fmla="*/ 355 h 926"/>
              <a:gd name="T64" fmla="*/ 1066 w 1328"/>
              <a:gd name="T65" fmla="*/ 766 h 926"/>
              <a:gd name="T66" fmla="*/ 841 w 1328"/>
              <a:gd name="T67" fmla="*/ 867 h 926"/>
              <a:gd name="T68" fmla="*/ 799 w 1328"/>
              <a:gd name="T69" fmla="*/ 876 h 926"/>
              <a:gd name="T70" fmla="*/ 770 w 1328"/>
              <a:gd name="T71" fmla="*/ 884 h 926"/>
              <a:gd name="T72" fmla="*/ 757 w 1328"/>
              <a:gd name="T73" fmla="*/ 888 h 926"/>
              <a:gd name="T74" fmla="*/ 677 w 1328"/>
              <a:gd name="T75" fmla="*/ 905 h 926"/>
              <a:gd name="T76" fmla="*/ 600 w 1328"/>
              <a:gd name="T77" fmla="*/ 918 h 926"/>
              <a:gd name="T78" fmla="*/ 579 w 1328"/>
              <a:gd name="T79" fmla="*/ 922 h 926"/>
              <a:gd name="T80" fmla="*/ 402 w 1328"/>
              <a:gd name="T81" fmla="*/ 926 h 926"/>
              <a:gd name="T82" fmla="*/ 17 w 1328"/>
              <a:gd name="T83" fmla="*/ 728 h 926"/>
              <a:gd name="T84" fmla="*/ 0 w 1328"/>
              <a:gd name="T85" fmla="*/ 677 h 926"/>
              <a:gd name="T86" fmla="*/ 97 w 1328"/>
              <a:gd name="T87" fmla="*/ 431 h 926"/>
              <a:gd name="T88" fmla="*/ 114 w 1328"/>
              <a:gd name="T89" fmla="*/ 406 h 926"/>
              <a:gd name="T90" fmla="*/ 122 w 1328"/>
              <a:gd name="T91" fmla="*/ 389 h 926"/>
              <a:gd name="T92" fmla="*/ 156 w 1328"/>
              <a:gd name="T93" fmla="*/ 347 h 926"/>
              <a:gd name="T94" fmla="*/ 254 w 1328"/>
              <a:gd name="T95" fmla="*/ 258 h 926"/>
              <a:gd name="T96" fmla="*/ 444 w 1328"/>
              <a:gd name="T97" fmla="*/ 101 h 926"/>
              <a:gd name="T98" fmla="*/ 215 w 1328"/>
              <a:gd name="T99" fmla="*/ 194 h 926"/>
              <a:gd name="T100" fmla="*/ 207 w 1328"/>
              <a:gd name="T101" fmla="*/ 190 h 926"/>
              <a:gd name="T102" fmla="*/ 232 w 1328"/>
              <a:gd name="T103" fmla="*/ 161 h 926"/>
              <a:gd name="T104" fmla="*/ 330 w 1328"/>
              <a:gd name="T105" fmla="*/ 110 h 926"/>
              <a:gd name="T106" fmla="*/ 423 w 1328"/>
              <a:gd name="T107" fmla="*/ 76 h 926"/>
              <a:gd name="T108" fmla="*/ 431 w 1328"/>
              <a:gd name="T109" fmla="*/ 72 h 926"/>
              <a:gd name="T110" fmla="*/ 469 w 1328"/>
              <a:gd name="T111" fmla="*/ 55 h 926"/>
              <a:gd name="T112" fmla="*/ 503 w 1328"/>
              <a:gd name="T113" fmla="*/ 46 h 926"/>
              <a:gd name="T114" fmla="*/ 600 w 1328"/>
              <a:gd name="T115" fmla="*/ 29 h 926"/>
              <a:gd name="T116" fmla="*/ 761 w 1328"/>
              <a:gd name="T117" fmla="*/ 13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28" h="926">
                <a:moveTo>
                  <a:pt x="935" y="808"/>
                </a:moveTo>
                <a:lnTo>
                  <a:pt x="930" y="808"/>
                </a:lnTo>
                <a:lnTo>
                  <a:pt x="930" y="808"/>
                </a:lnTo>
                <a:lnTo>
                  <a:pt x="926" y="808"/>
                </a:lnTo>
                <a:lnTo>
                  <a:pt x="926" y="812"/>
                </a:lnTo>
                <a:lnTo>
                  <a:pt x="926" y="812"/>
                </a:lnTo>
                <a:lnTo>
                  <a:pt x="930" y="812"/>
                </a:lnTo>
                <a:lnTo>
                  <a:pt x="939" y="812"/>
                </a:lnTo>
                <a:lnTo>
                  <a:pt x="939" y="808"/>
                </a:lnTo>
                <a:lnTo>
                  <a:pt x="935" y="808"/>
                </a:lnTo>
                <a:close/>
                <a:moveTo>
                  <a:pt x="1087" y="715"/>
                </a:moveTo>
                <a:lnTo>
                  <a:pt x="1087" y="719"/>
                </a:lnTo>
                <a:lnTo>
                  <a:pt x="1087" y="723"/>
                </a:lnTo>
                <a:lnTo>
                  <a:pt x="1087" y="728"/>
                </a:lnTo>
                <a:lnTo>
                  <a:pt x="1091" y="728"/>
                </a:lnTo>
                <a:lnTo>
                  <a:pt x="1091" y="728"/>
                </a:lnTo>
                <a:lnTo>
                  <a:pt x="1095" y="728"/>
                </a:lnTo>
                <a:lnTo>
                  <a:pt x="1091" y="728"/>
                </a:lnTo>
                <a:lnTo>
                  <a:pt x="1091" y="728"/>
                </a:lnTo>
                <a:lnTo>
                  <a:pt x="1095" y="732"/>
                </a:lnTo>
                <a:lnTo>
                  <a:pt x="1095" y="723"/>
                </a:lnTo>
                <a:lnTo>
                  <a:pt x="1091" y="723"/>
                </a:lnTo>
                <a:lnTo>
                  <a:pt x="1087" y="719"/>
                </a:lnTo>
                <a:lnTo>
                  <a:pt x="1087" y="715"/>
                </a:lnTo>
                <a:close/>
                <a:moveTo>
                  <a:pt x="757" y="51"/>
                </a:moveTo>
                <a:lnTo>
                  <a:pt x="727" y="55"/>
                </a:lnTo>
                <a:lnTo>
                  <a:pt x="702" y="59"/>
                </a:lnTo>
                <a:lnTo>
                  <a:pt x="567" y="106"/>
                </a:lnTo>
                <a:lnTo>
                  <a:pt x="440" y="169"/>
                </a:lnTo>
                <a:lnTo>
                  <a:pt x="330" y="241"/>
                </a:lnTo>
                <a:lnTo>
                  <a:pt x="330" y="241"/>
                </a:lnTo>
                <a:lnTo>
                  <a:pt x="330" y="241"/>
                </a:lnTo>
                <a:lnTo>
                  <a:pt x="330" y="245"/>
                </a:lnTo>
                <a:lnTo>
                  <a:pt x="321" y="249"/>
                </a:lnTo>
                <a:lnTo>
                  <a:pt x="313" y="254"/>
                </a:lnTo>
                <a:lnTo>
                  <a:pt x="304" y="262"/>
                </a:lnTo>
                <a:lnTo>
                  <a:pt x="300" y="266"/>
                </a:lnTo>
                <a:lnTo>
                  <a:pt x="292" y="266"/>
                </a:lnTo>
                <a:lnTo>
                  <a:pt x="224" y="334"/>
                </a:lnTo>
                <a:lnTo>
                  <a:pt x="160" y="410"/>
                </a:lnTo>
                <a:lnTo>
                  <a:pt x="101" y="491"/>
                </a:lnTo>
                <a:lnTo>
                  <a:pt x="55" y="575"/>
                </a:lnTo>
                <a:lnTo>
                  <a:pt x="34" y="668"/>
                </a:lnTo>
                <a:lnTo>
                  <a:pt x="38" y="698"/>
                </a:lnTo>
                <a:lnTo>
                  <a:pt x="46" y="728"/>
                </a:lnTo>
                <a:lnTo>
                  <a:pt x="63" y="757"/>
                </a:lnTo>
                <a:lnTo>
                  <a:pt x="84" y="783"/>
                </a:lnTo>
                <a:lnTo>
                  <a:pt x="139" y="829"/>
                </a:lnTo>
                <a:lnTo>
                  <a:pt x="203" y="859"/>
                </a:lnTo>
                <a:lnTo>
                  <a:pt x="279" y="884"/>
                </a:lnTo>
                <a:lnTo>
                  <a:pt x="359" y="897"/>
                </a:lnTo>
                <a:lnTo>
                  <a:pt x="389" y="901"/>
                </a:lnTo>
                <a:lnTo>
                  <a:pt x="418" y="905"/>
                </a:lnTo>
                <a:lnTo>
                  <a:pt x="444" y="901"/>
                </a:lnTo>
                <a:lnTo>
                  <a:pt x="444" y="901"/>
                </a:lnTo>
                <a:lnTo>
                  <a:pt x="444" y="901"/>
                </a:lnTo>
                <a:lnTo>
                  <a:pt x="524" y="901"/>
                </a:lnTo>
                <a:lnTo>
                  <a:pt x="600" y="893"/>
                </a:lnTo>
                <a:lnTo>
                  <a:pt x="668" y="884"/>
                </a:lnTo>
                <a:lnTo>
                  <a:pt x="672" y="880"/>
                </a:lnTo>
                <a:lnTo>
                  <a:pt x="677" y="880"/>
                </a:lnTo>
                <a:lnTo>
                  <a:pt x="685" y="876"/>
                </a:lnTo>
                <a:lnTo>
                  <a:pt x="693" y="876"/>
                </a:lnTo>
                <a:lnTo>
                  <a:pt x="698" y="876"/>
                </a:lnTo>
                <a:lnTo>
                  <a:pt x="702" y="876"/>
                </a:lnTo>
                <a:lnTo>
                  <a:pt x="710" y="871"/>
                </a:lnTo>
                <a:lnTo>
                  <a:pt x="723" y="867"/>
                </a:lnTo>
                <a:lnTo>
                  <a:pt x="740" y="863"/>
                </a:lnTo>
                <a:lnTo>
                  <a:pt x="753" y="863"/>
                </a:lnTo>
                <a:lnTo>
                  <a:pt x="761" y="863"/>
                </a:lnTo>
                <a:lnTo>
                  <a:pt x="770" y="855"/>
                </a:lnTo>
                <a:lnTo>
                  <a:pt x="782" y="850"/>
                </a:lnTo>
                <a:lnTo>
                  <a:pt x="795" y="846"/>
                </a:lnTo>
                <a:lnTo>
                  <a:pt x="808" y="842"/>
                </a:lnTo>
                <a:lnTo>
                  <a:pt x="820" y="842"/>
                </a:lnTo>
                <a:lnTo>
                  <a:pt x="825" y="838"/>
                </a:lnTo>
                <a:lnTo>
                  <a:pt x="829" y="838"/>
                </a:lnTo>
                <a:lnTo>
                  <a:pt x="829" y="842"/>
                </a:lnTo>
                <a:lnTo>
                  <a:pt x="829" y="846"/>
                </a:lnTo>
                <a:lnTo>
                  <a:pt x="833" y="846"/>
                </a:lnTo>
                <a:lnTo>
                  <a:pt x="841" y="838"/>
                </a:lnTo>
                <a:lnTo>
                  <a:pt x="850" y="829"/>
                </a:lnTo>
                <a:lnTo>
                  <a:pt x="863" y="825"/>
                </a:lnTo>
                <a:lnTo>
                  <a:pt x="875" y="829"/>
                </a:lnTo>
                <a:lnTo>
                  <a:pt x="875" y="821"/>
                </a:lnTo>
                <a:lnTo>
                  <a:pt x="880" y="816"/>
                </a:lnTo>
                <a:lnTo>
                  <a:pt x="884" y="816"/>
                </a:lnTo>
                <a:lnTo>
                  <a:pt x="888" y="816"/>
                </a:lnTo>
                <a:lnTo>
                  <a:pt x="892" y="816"/>
                </a:lnTo>
                <a:lnTo>
                  <a:pt x="896" y="821"/>
                </a:lnTo>
                <a:lnTo>
                  <a:pt x="896" y="816"/>
                </a:lnTo>
                <a:lnTo>
                  <a:pt x="896" y="816"/>
                </a:lnTo>
                <a:lnTo>
                  <a:pt x="892" y="816"/>
                </a:lnTo>
                <a:lnTo>
                  <a:pt x="892" y="812"/>
                </a:lnTo>
                <a:lnTo>
                  <a:pt x="901" y="812"/>
                </a:lnTo>
                <a:lnTo>
                  <a:pt x="905" y="808"/>
                </a:lnTo>
                <a:lnTo>
                  <a:pt x="913" y="812"/>
                </a:lnTo>
                <a:lnTo>
                  <a:pt x="913" y="808"/>
                </a:lnTo>
                <a:lnTo>
                  <a:pt x="918" y="804"/>
                </a:lnTo>
                <a:lnTo>
                  <a:pt x="922" y="804"/>
                </a:lnTo>
                <a:lnTo>
                  <a:pt x="930" y="804"/>
                </a:lnTo>
                <a:lnTo>
                  <a:pt x="935" y="800"/>
                </a:lnTo>
                <a:lnTo>
                  <a:pt x="943" y="800"/>
                </a:lnTo>
                <a:lnTo>
                  <a:pt x="947" y="795"/>
                </a:lnTo>
                <a:lnTo>
                  <a:pt x="943" y="795"/>
                </a:lnTo>
                <a:lnTo>
                  <a:pt x="939" y="795"/>
                </a:lnTo>
                <a:lnTo>
                  <a:pt x="935" y="800"/>
                </a:lnTo>
                <a:lnTo>
                  <a:pt x="935" y="795"/>
                </a:lnTo>
                <a:lnTo>
                  <a:pt x="1006" y="761"/>
                </a:lnTo>
                <a:lnTo>
                  <a:pt x="1002" y="766"/>
                </a:lnTo>
                <a:lnTo>
                  <a:pt x="998" y="770"/>
                </a:lnTo>
                <a:lnTo>
                  <a:pt x="994" y="774"/>
                </a:lnTo>
                <a:lnTo>
                  <a:pt x="1002" y="770"/>
                </a:lnTo>
                <a:lnTo>
                  <a:pt x="1002" y="770"/>
                </a:lnTo>
                <a:lnTo>
                  <a:pt x="1006" y="766"/>
                </a:lnTo>
                <a:lnTo>
                  <a:pt x="1011" y="761"/>
                </a:lnTo>
                <a:lnTo>
                  <a:pt x="1011" y="757"/>
                </a:lnTo>
                <a:lnTo>
                  <a:pt x="1019" y="753"/>
                </a:lnTo>
                <a:lnTo>
                  <a:pt x="1023" y="753"/>
                </a:lnTo>
                <a:lnTo>
                  <a:pt x="1028" y="749"/>
                </a:lnTo>
                <a:lnTo>
                  <a:pt x="1028" y="753"/>
                </a:lnTo>
                <a:lnTo>
                  <a:pt x="1032" y="753"/>
                </a:lnTo>
                <a:lnTo>
                  <a:pt x="1032" y="753"/>
                </a:lnTo>
                <a:lnTo>
                  <a:pt x="1032" y="753"/>
                </a:lnTo>
                <a:lnTo>
                  <a:pt x="1032" y="749"/>
                </a:lnTo>
                <a:lnTo>
                  <a:pt x="1036" y="745"/>
                </a:lnTo>
                <a:lnTo>
                  <a:pt x="1040" y="740"/>
                </a:lnTo>
                <a:lnTo>
                  <a:pt x="1044" y="736"/>
                </a:lnTo>
                <a:lnTo>
                  <a:pt x="1053" y="732"/>
                </a:lnTo>
                <a:lnTo>
                  <a:pt x="1061" y="728"/>
                </a:lnTo>
                <a:lnTo>
                  <a:pt x="1070" y="728"/>
                </a:lnTo>
                <a:lnTo>
                  <a:pt x="1074" y="723"/>
                </a:lnTo>
                <a:lnTo>
                  <a:pt x="1074" y="728"/>
                </a:lnTo>
                <a:lnTo>
                  <a:pt x="1078" y="719"/>
                </a:lnTo>
                <a:lnTo>
                  <a:pt x="1083" y="715"/>
                </a:lnTo>
                <a:lnTo>
                  <a:pt x="1087" y="711"/>
                </a:lnTo>
                <a:lnTo>
                  <a:pt x="1095" y="706"/>
                </a:lnTo>
                <a:lnTo>
                  <a:pt x="1104" y="702"/>
                </a:lnTo>
                <a:lnTo>
                  <a:pt x="1108" y="698"/>
                </a:lnTo>
                <a:lnTo>
                  <a:pt x="1112" y="698"/>
                </a:lnTo>
                <a:lnTo>
                  <a:pt x="1112" y="702"/>
                </a:lnTo>
                <a:lnTo>
                  <a:pt x="1108" y="702"/>
                </a:lnTo>
                <a:lnTo>
                  <a:pt x="1112" y="706"/>
                </a:lnTo>
                <a:lnTo>
                  <a:pt x="1112" y="706"/>
                </a:lnTo>
                <a:lnTo>
                  <a:pt x="1116" y="702"/>
                </a:lnTo>
                <a:lnTo>
                  <a:pt x="1116" y="698"/>
                </a:lnTo>
                <a:lnTo>
                  <a:pt x="1112" y="698"/>
                </a:lnTo>
                <a:lnTo>
                  <a:pt x="1112" y="694"/>
                </a:lnTo>
                <a:lnTo>
                  <a:pt x="1116" y="694"/>
                </a:lnTo>
                <a:lnTo>
                  <a:pt x="1121" y="694"/>
                </a:lnTo>
                <a:lnTo>
                  <a:pt x="1121" y="694"/>
                </a:lnTo>
                <a:lnTo>
                  <a:pt x="1129" y="681"/>
                </a:lnTo>
                <a:lnTo>
                  <a:pt x="1138" y="673"/>
                </a:lnTo>
                <a:lnTo>
                  <a:pt x="1150" y="664"/>
                </a:lnTo>
                <a:lnTo>
                  <a:pt x="1163" y="656"/>
                </a:lnTo>
                <a:lnTo>
                  <a:pt x="1171" y="647"/>
                </a:lnTo>
                <a:lnTo>
                  <a:pt x="1180" y="634"/>
                </a:lnTo>
                <a:lnTo>
                  <a:pt x="1184" y="634"/>
                </a:lnTo>
                <a:lnTo>
                  <a:pt x="1188" y="634"/>
                </a:lnTo>
                <a:lnTo>
                  <a:pt x="1193" y="630"/>
                </a:lnTo>
                <a:lnTo>
                  <a:pt x="1197" y="630"/>
                </a:lnTo>
                <a:lnTo>
                  <a:pt x="1188" y="630"/>
                </a:lnTo>
                <a:lnTo>
                  <a:pt x="1226" y="584"/>
                </a:lnTo>
                <a:lnTo>
                  <a:pt x="1260" y="529"/>
                </a:lnTo>
                <a:lnTo>
                  <a:pt x="1286" y="469"/>
                </a:lnTo>
                <a:lnTo>
                  <a:pt x="1286" y="469"/>
                </a:lnTo>
                <a:lnTo>
                  <a:pt x="1286" y="474"/>
                </a:lnTo>
                <a:lnTo>
                  <a:pt x="1290" y="469"/>
                </a:lnTo>
                <a:lnTo>
                  <a:pt x="1286" y="465"/>
                </a:lnTo>
                <a:lnTo>
                  <a:pt x="1286" y="461"/>
                </a:lnTo>
                <a:lnTo>
                  <a:pt x="1286" y="461"/>
                </a:lnTo>
                <a:lnTo>
                  <a:pt x="1286" y="457"/>
                </a:lnTo>
                <a:lnTo>
                  <a:pt x="1290" y="457"/>
                </a:lnTo>
                <a:lnTo>
                  <a:pt x="1290" y="457"/>
                </a:lnTo>
                <a:lnTo>
                  <a:pt x="1290" y="444"/>
                </a:lnTo>
                <a:lnTo>
                  <a:pt x="1290" y="436"/>
                </a:lnTo>
                <a:lnTo>
                  <a:pt x="1294" y="423"/>
                </a:lnTo>
                <a:lnTo>
                  <a:pt x="1294" y="414"/>
                </a:lnTo>
                <a:lnTo>
                  <a:pt x="1290" y="347"/>
                </a:lnTo>
                <a:lnTo>
                  <a:pt x="1273" y="288"/>
                </a:lnTo>
                <a:lnTo>
                  <a:pt x="1243" y="237"/>
                </a:lnTo>
                <a:lnTo>
                  <a:pt x="1205" y="194"/>
                </a:lnTo>
                <a:lnTo>
                  <a:pt x="1167" y="165"/>
                </a:lnTo>
                <a:lnTo>
                  <a:pt x="1095" y="123"/>
                </a:lnTo>
                <a:lnTo>
                  <a:pt x="1015" y="89"/>
                </a:lnTo>
                <a:lnTo>
                  <a:pt x="926" y="68"/>
                </a:lnTo>
                <a:lnTo>
                  <a:pt x="837" y="51"/>
                </a:lnTo>
                <a:lnTo>
                  <a:pt x="829" y="51"/>
                </a:lnTo>
                <a:lnTo>
                  <a:pt x="820" y="51"/>
                </a:lnTo>
                <a:lnTo>
                  <a:pt x="808" y="51"/>
                </a:lnTo>
                <a:lnTo>
                  <a:pt x="795" y="51"/>
                </a:lnTo>
                <a:lnTo>
                  <a:pt x="791" y="51"/>
                </a:lnTo>
                <a:lnTo>
                  <a:pt x="786" y="51"/>
                </a:lnTo>
                <a:lnTo>
                  <a:pt x="757" y="51"/>
                </a:lnTo>
                <a:close/>
                <a:moveTo>
                  <a:pt x="913" y="38"/>
                </a:moveTo>
                <a:lnTo>
                  <a:pt x="989" y="55"/>
                </a:lnTo>
                <a:lnTo>
                  <a:pt x="1061" y="76"/>
                </a:lnTo>
                <a:lnTo>
                  <a:pt x="1015" y="51"/>
                </a:lnTo>
                <a:lnTo>
                  <a:pt x="964" y="38"/>
                </a:lnTo>
                <a:lnTo>
                  <a:pt x="913" y="38"/>
                </a:lnTo>
                <a:close/>
                <a:moveTo>
                  <a:pt x="884" y="0"/>
                </a:moveTo>
                <a:lnTo>
                  <a:pt x="947" y="4"/>
                </a:lnTo>
                <a:lnTo>
                  <a:pt x="1006" y="17"/>
                </a:lnTo>
                <a:lnTo>
                  <a:pt x="1057" y="38"/>
                </a:lnTo>
                <a:lnTo>
                  <a:pt x="1095" y="76"/>
                </a:lnTo>
                <a:lnTo>
                  <a:pt x="1091" y="80"/>
                </a:lnTo>
                <a:lnTo>
                  <a:pt x="1091" y="84"/>
                </a:lnTo>
                <a:lnTo>
                  <a:pt x="1091" y="89"/>
                </a:lnTo>
                <a:lnTo>
                  <a:pt x="1099" y="93"/>
                </a:lnTo>
                <a:lnTo>
                  <a:pt x="1112" y="101"/>
                </a:lnTo>
                <a:lnTo>
                  <a:pt x="1121" y="106"/>
                </a:lnTo>
                <a:lnTo>
                  <a:pt x="1133" y="110"/>
                </a:lnTo>
                <a:lnTo>
                  <a:pt x="1142" y="118"/>
                </a:lnTo>
                <a:lnTo>
                  <a:pt x="1146" y="127"/>
                </a:lnTo>
                <a:lnTo>
                  <a:pt x="1150" y="123"/>
                </a:lnTo>
                <a:lnTo>
                  <a:pt x="1154" y="123"/>
                </a:lnTo>
                <a:lnTo>
                  <a:pt x="1163" y="131"/>
                </a:lnTo>
                <a:lnTo>
                  <a:pt x="1180" y="144"/>
                </a:lnTo>
                <a:lnTo>
                  <a:pt x="1188" y="152"/>
                </a:lnTo>
                <a:lnTo>
                  <a:pt x="1201" y="161"/>
                </a:lnTo>
                <a:lnTo>
                  <a:pt x="1205" y="169"/>
                </a:lnTo>
                <a:lnTo>
                  <a:pt x="1256" y="216"/>
                </a:lnTo>
                <a:lnTo>
                  <a:pt x="1298" y="279"/>
                </a:lnTo>
                <a:lnTo>
                  <a:pt x="1319" y="355"/>
                </a:lnTo>
                <a:lnTo>
                  <a:pt x="1328" y="431"/>
                </a:lnTo>
                <a:lnTo>
                  <a:pt x="1311" y="499"/>
                </a:lnTo>
                <a:lnTo>
                  <a:pt x="1286" y="558"/>
                </a:lnTo>
                <a:lnTo>
                  <a:pt x="1248" y="609"/>
                </a:lnTo>
                <a:lnTo>
                  <a:pt x="1209" y="656"/>
                </a:lnTo>
                <a:lnTo>
                  <a:pt x="1146" y="715"/>
                </a:lnTo>
                <a:lnTo>
                  <a:pt x="1066" y="766"/>
                </a:lnTo>
                <a:lnTo>
                  <a:pt x="981" y="808"/>
                </a:lnTo>
                <a:lnTo>
                  <a:pt x="896" y="846"/>
                </a:lnTo>
                <a:lnTo>
                  <a:pt x="884" y="850"/>
                </a:lnTo>
                <a:lnTo>
                  <a:pt x="871" y="855"/>
                </a:lnTo>
                <a:lnTo>
                  <a:pt x="858" y="859"/>
                </a:lnTo>
                <a:lnTo>
                  <a:pt x="850" y="863"/>
                </a:lnTo>
                <a:lnTo>
                  <a:pt x="841" y="867"/>
                </a:lnTo>
                <a:lnTo>
                  <a:pt x="837" y="867"/>
                </a:lnTo>
                <a:lnTo>
                  <a:pt x="829" y="867"/>
                </a:lnTo>
                <a:lnTo>
                  <a:pt x="829" y="871"/>
                </a:lnTo>
                <a:lnTo>
                  <a:pt x="825" y="871"/>
                </a:lnTo>
                <a:lnTo>
                  <a:pt x="816" y="871"/>
                </a:lnTo>
                <a:lnTo>
                  <a:pt x="808" y="876"/>
                </a:lnTo>
                <a:lnTo>
                  <a:pt x="799" y="876"/>
                </a:lnTo>
                <a:lnTo>
                  <a:pt x="795" y="876"/>
                </a:lnTo>
                <a:lnTo>
                  <a:pt x="795" y="880"/>
                </a:lnTo>
                <a:lnTo>
                  <a:pt x="786" y="880"/>
                </a:lnTo>
                <a:lnTo>
                  <a:pt x="782" y="884"/>
                </a:lnTo>
                <a:lnTo>
                  <a:pt x="778" y="884"/>
                </a:lnTo>
                <a:lnTo>
                  <a:pt x="774" y="884"/>
                </a:lnTo>
                <a:lnTo>
                  <a:pt x="770" y="884"/>
                </a:lnTo>
                <a:lnTo>
                  <a:pt x="765" y="888"/>
                </a:lnTo>
                <a:lnTo>
                  <a:pt x="761" y="893"/>
                </a:lnTo>
                <a:lnTo>
                  <a:pt x="757" y="893"/>
                </a:lnTo>
                <a:lnTo>
                  <a:pt x="757" y="893"/>
                </a:lnTo>
                <a:lnTo>
                  <a:pt x="761" y="888"/>
                </a:lnTo>
                <a:lnTo>
                  <a:pt x="761" y="888"/>
                </a:lnTo>
                <a:lnTo>
                  <a:pt x="757" y="888"/>
                </a:lnTo>
                <a:lnTo>
                  <a:pt x="753" y="888"/>
                </a:lnTo>
                <a:lnTo>
                  <a:pt x="753" y="888"/>
                </a:lnTo>
                <a:lnTo>
                  <a:pt x="748" y="893"/>
                </a:lnTo>
                <a:lnTo>
                  <a:pt x="753" y="893"/>
                </a:lnTo>
                <a:lnTo>
                  <a:pt x="727" y="897"/>
                </a:lnTo>
                <a:lnTo>
                  <a:pt x="702" y="905"/>
                </a:lnTo>
                <a:lnTo>
                  <a:pt x="677" y="905"/>
                </a:lnTo>
                <a:lnTo>
                  <a:pt x="672" y="910"/>
                </a:lnTo>
                <a:lnTo>
                  <a:pt x="664" y="914"/>
                </a:lnTo>
                <a:lnTo>
                  <a:pt x="651" y="914"/>
                </a:lnTo>
                <a:lnTo>
                  <a:pt x="638" y="918"/>
                </a:lnTo>
                <a:lnTo>
                  <a:pt x="626" y="918"/>
                </a:lnTo>
                <a:lnTo>
                  <a:pt x="613" y="918"/>
                </a:lnTo>
                <a:lnTo>
                  <a:pt x="600" y="918"/>
                </a:lnTo>
                <a:lnTo>
                  <a:pt x="592" y="918"/>
                </a:lnTo>
                <a:lnTo>
                  <a:pt x="592" y="922"/>
                </a:lnTo>
                <a:lnTo>
                  <a:pt x="588" y="922"/>
                </a:lnTo>
                <a:lnTo>
                  <a:pt x="588" y="922"/>
                </a:lnTo>
                <a:lnTo>
                  <a:pt x="583" y="926"/>
                </a:lnTo>
                <a:lnTo>
                  <a:pt x="579" y="926"/>
                </a:lnTo>
                <a:lnTo>
                  <a:pt x="579" y="922"/>
                </a:lnTo>
                <a:lnTo>
                  <a:pt x="579" y="918"/>
                </a:lnTo>
                <a:lnTo>
                  <a:pt x="579" y="918"/>
                </a:lnTo>
                <a:lnTo>
                  <a:pt x="575" y="922"/>
                </a:lnTo>
                <a:lnTo>
                  <a:pt x="575" y="926"/>
                </a:lnTo>
                <a:lnTo>
                  <a:pt x="571" y="926"/>
                </a:lnTo>
                <a:lnTo>
                  <a:pt x="486" y="926"/>
                </a:lnTo>
                <a:lnTo>
                  <a:pt x="402" y="926"/>
                </a:lnTo>
                <a:lnTo>
                  <a:pt x="317" y="918"/>
                </a:lnTo>
                <a:lnTo>
                  <a:pt x="245" y="901"/>
                </a:lnTo>
                <a:lnTo>
                  <a:pt x="165" y="867"/>
                </a:lnTo>
                <a:lnTo>
                  <a:pt x="93" y="825"/>
                </a:lnTo>
                <a:lnTo>
                  <a:pt x="63" y="800"/>
                </a:lnTo>
                <a:lnTo>
                  <a:pt x="34" y="766"/>
                </a:lnTo>
                <a:lnTo>
                  <a:pt x="17" y="728"/>
                </a:lnTo>
                <a:lnTo>
                  <a:pt x="17" y="728"/>
                </a:lnTo>
                <a:lnTo>
                  <a:pt x="21" y="728"/>
                </a:lnTo>
                <a:lnTo>
                  <a:pt x="12" y="723"/>
                </a:lnTo>
                <a:lnTo>
                  <a:pt x="8" y="711"/>
                </a:lnTo>
                <a:lnTo>
                  <a:pt x="4" y="702"/>
                </a:lnTo>
                <a:lnTo>
                  <a:pt x="0" y="689"/>
                </a:lnTo>
                <a:lnTo>
                  <a:pt x="0" y="677"/>
                </a:lnTo>
                <a:lnTo>
                  <a:pt x="4" y="622"/>
                </a:lnTo>
                <a:lnTo>
                  <a:pt x="21" y="567"/>
                </a:lnTo>
                <a:lnTo>
                  <a:pt x="42" y="516"/>
                </a:lnTo>
                <a:lnTo>
                  <a:pt x="72" y="469"/>
                </a:lnTo>
                <a:lnTo>
                  <a:pt x="93" y="427"/>
                </a:lnTo>
                <a:lnTo>
                  <a:pt x="97" y="427"/>
                </a:lnTo>
                <a:lnTo>
                  <a:pt x="97" y="431"/>
                </a:lnTo>
                <a:lnTo>
                  <a:pt x="97" y="423"/>
                </a:lnTo>
                <a:lnTo>
                  <a:pt x="101" y="414"/>
                </a:lnTo>
                <a:lnTo>
                  <a:pt x="106" y="414"/>
                </a:lnTo>
                <a:lnTo>
                  <a:pt x="106" y="414"/>
                </a:lnTo>
                <a:lnTo>
                  <a:pt x="110" y="414"/>
                </a:lnTo>
                <a:lnTo>
                  <a:pt x="110" y="414"/>
                </a:lnTo>
                <a:lnTo>
                  <a:pt x="114" y="406"/>
                </a:lnTo>
                <a:lnTo>
                  <a:pt x="118" y="398"/>
                </a:lnTo>
                <a:lnTo>
                  <a:pt x="122" y="393"/>
                </a:lnTo>
                <a:lnTo>
                  <a:pt x="131" y="393"/>
                </a:lnTo>
                <a:lnTo>
                  <a:pt x="127" y="389"/>
                </a:lnTo>
                <a:lnTo>
                  <a:pt x="127" y="389"/>
                </a:lnTo>
                <a:lnTo>
                  <a:pt x="127" y="393"/>
                </a:lnTo>
                <a:lnTo>
                  <a:pt x="122" y="389"/>
                </a:lnTo>
                <a:lnTo>
                  <a:pt x="131" y="381"/>
                </a:lnTo>
                <a:lnTo>
                  <a:pt x="135" y="372"/>
                </a:lnTo>
                <a:lnTo>
                  <a:pt x="144" y="364"/>
                </a:lnTo>
                <a:lnTo>
                  <a:pt x="152" y="355"/>
                </a:lnTo>
                <a:lnTo>
                  <a:pt x="160" y="351"/>
                </a:lnTo>
                <a:lnTo>
                  <a:pt x="160" y="347"/>
                </a:lnTo>
                <a:lnTo>
                  <a:pt x="156" y="347"/>
                </a:lnTo>
                <a:lnTo>
                  <a:pt x="165" y="338"/>
                </a:lnTo>
                <a:lnTo>
                  <a:pt x="173" y="334"/>
                </a:lnTo>
                <a:lnTo>
                  <a:pt x="177" y="326"/>
                </a:lnTo>
                <a:lnTo>
                  <a:pt x="186" y="321"/>
                </a:lnTo>
                <a:lnTo>
                  <a:pt x="194" y="317"/>
                </a:lnTo>
                <a:lnTo>
                  <a:pt x="224" y="279"/>
                </a:lnTo>
                <a:lnTo>
                  <a:pt x="254" y="258"/>
                </a:lnTo>
                <a:lnTo>
                  <a:pt x="283" y="228"/>
                </a:lnTo>
                <a:lnTo>
                  <a:pt x="287" y="228"/>
                </a:lnTo>
                <a:lnTo>
                  <a:pt x="287" y="233"/>
                </a:lnTo>
                <a:lnTo>
                  <a:pt x="359" y="173"/>
                </a:lnTo>
                <a:lnTo>
                  <a:pt x="444" y="123"/>
                </a:lnTo>
                <a:lnTo>
                  <a:pt x="533" y="80"/>
                </a:lnTo>
                <a:lnTo>
                  <a:pt x="444" y="101"/>
                </a:lnTo>
                <a:lnTo>
                  <a:pt x="359" y="131"/>
                </a:lnTo>
                <a:lnTo>
                  <a:pt x="279" y="173"/>
                </a:lnTo>
                <a:lnTo>
                  <a:pt x="211" y="220"/>
                </a:lnTo>
                <a:lnTo>
                  <a:pt x="211" y="216"/>
                </a:lnTo>
                <a:lnTo>
                  <a:pt x="211" y="207"/>
                </a:lnTo>
                <a:lnTo>
                  <a:pt x="211" y="199"/>
                </a:lnTo>
                <a:lnTo>
                  <a:pt x="215" y="194"/>
                </a:lnTo>
                <a:lnTo>
                  <a:pt x="215" y="190"/>
                </a:lnTo>
                <a:lnTo>
                  <a:pt x="215" y="190"/>
                </a:lnTo>
                <a:lnTo>
                  <a:pt x="211" y="190"/>
                </a:lnTo>
                <a:lnTo>
                  <a:pt x="207" y="194"/>
                </a:lnTo>
                <a:lnTo>
                  <a:pt x="207" y="199"/>
                </a:lnTo>
                <a:lnTo>
                  <a:pt x="203" y="194"/>
                </a:lnTo>
                <a:lnTo>
                  <a:pt x="207" y="190"/>
                </a:lnTo>
                <a:lnTo>
                  <a:pt x="211" y="186"/>
                </a:lnTo>
                <a:lnTo>
                  <a:pt x="215" y="186"/>
                </a:lnTo>
                <a:lnTo>
                  <a:pt x="220" y="182"/>
                </a:lnTo>
                <a:lnTo>
                  <a:pt x="220" y="178"/>
                </a:lnTo>
                <a:lnTo>
                  <a:pt x="220" y="173"/>
                </a:lnTo>
                <a:lnTo>
                  <a:pt x="220" y="173"/>
                </a:lnTo>
                <a:lnTo>
                  <a:pt x="232" y="161"/>
                </a:lnTo>
                <a:lnTo>
                  <a:pt x="258" y="139"/>
                </a:lnTo>
                <a:lnTo>
                  <a:pt x="283" y="127"/>
                </a:lnTo>
                <a:lnTo>
                  <a:pt x="304" y="118"/>
                </a:lnTo>
                <a:lnTo>
                  <a:pt x="309" y="118"/>
                </a:lnTo>
                <a:lnTo>
                  <a:pt x="309" y="118"/>
                </a:lnTo>
                <a:lnTo>
                  <a:pt x="309" y="118"/>
                </a:lnTo>
                <a:lnTo>
                  <a:pt x="330" y="110"/>
                </a:lnTo>
                <a:lnTo>
                  <a:pt x="351" y="97"/>
                </a:lnTo>
                <a:lnTo>
                  <a:pt x="372" y="89"/>
                </a:lnTo>
                <a:lnTo>
                  <a:pt x="380" y="84"/>
                </a:lnTo>
                <a:lnTo>
                  <a:pt x="393" y="80"/>
                </a:lnTo>
                <a:lnTo>
                  <a:pt x="406" y="80"/>
                </a:lnTo>
                <a:lnTo>
                  <a:pt x="414" y="72"/>
                </a:lnTo>
                <a:lnTo>
                  <a:pt x="423" y="76"/>
                </a:lnTo>
                <a:lnTo>
                  <a:pt x="427" y="76"/>
                </a:lnTo>
                <a:lnTo>
                  <a:pt x="435" y="76"/>
                </a:lnTo>
                <a:lnTo>
                  <a:pt x="431" y="72"/>
                </a:lnTo>
                <a:lnTo>
                  <a:pt x="431" y="72"/>
                </a:lnTo>
                <a:lnTo>
                  <a:pt x="431" y="76"/>
                </a:lnTo>
                <a:lnTo>
                  <a:pt x="427" y="72"/>
                </a:lnTo>
                <a:lnTo>
                  <a:pt x="431" y="72"/>
                </a:lnTo>
                <a:lnTo>
                  <a:pt x="431" y="68"/>
                </a:lnTo>
                <a:lnTo>
                  <a:pt x="435" y="68"/>
                </a:lnTo>
                <a:lnTo>
                  <a:pt x="440" y="68"/>
                </a:lnTo>
                <a:lnTo>
                  <a:pt x="440" y="68"/>
                </a:lnTo>
                <a:lnTo>
                  <a:pt x="448" y="63"/>
                </a:lnTo>
                <a:lnTo>
                  <a:pt x="457" y="59"/>
                </a:lnTo>
                <a:lnTo>
                  <a:pt x="469" y="55"/>
                </a:lnTo>
                <a:lnTo>
                  <a:pt x="482" y="55"/>
                </a:lnTo>
                <a:lnTo>
                  <a:pt x="490" y="55"/>
                </a:lnTo>
                <a:lnTo>
                  <a:pt x="495" y="55"/>
                </a:lnTo>
                <a:lnTo>
                  <a:pt x="499" y="55"/>
                </a:lnTo>
                <a:lnTo>
                  <a:pt x="499" y="51"/>
                </a:lnTo>
                <a:lnTo>
                  <a:pt x="503" y="51"/>
                </a:lnTo>
                <a:lnTo>
                  <a:pt x="503" y="46"/>
                </a:lnTo>
                <a:lnTo>
                  <a:pt x="520" y="46"/>
                </a:lnTo>
                <a:lnTo>
                  <a:pt x="533" y="42"/>
                </a:lnTo>
                <a:lnTo>
                  <a:pt x="550" y="46"/>
                </a:lnTo>
                <a:lnTo>
                  <a:pt x="545" y="42"/>
                </a:lnTo>
                <a:lnTo>
                  <a:pt x="545" y="42"/>
                </a:lnTo>
                <a:lnTo>
                  <a:pt x="541" y="42"/>
                </a:lnTo>
                <a:lnTo>
                  <a:pt x="600" y="29"/>
                </a:lnTo>
                <a:lnTo>
                  <a:pt x="660" y="25"/>
                </a:lnTo>
                <a:lnTo>
                  <a:pt x="723" y="17"/>
                </a:lnTo>
                <a:lnTo>
                  <a:pt x="731" y="17"/>
                </a:lnTo>
                <a:lnTo>
                  <a:pt x="740" y="13"/>
                </a:lnTo>
                <a:lnTo>
                  <a:pt x="748" y="13"/>
                </a:lnTo>
                <a:lnTo>
                  <a:pt x="757" y="13"/>
                </a:lnTo>
                <a:lnTo>
                  <a:pt x="761" y="13"/>
                </a:lnTo>
                <a:lnTo>
                  <a:pt x="820" y="4"/>
                </a:lnTo>
                <a:lnTo>
                  <a:pt x="884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GB"/>
          </a:p>
        </p:txBody>
      </p:sp>
      <p:sp>
        <p:nvSpPr>
          <p:cNvPr id="5" name="Freeform 4"/>
          <p:cNvSpPr>
            <a:spLocks noEditPoints="1"/>
          </p:cNvSpPr>
          <p:nvPr/>
        </p:nvSpPr>
        <p:spPr bwMode="auto">
          <a:xfrm rot="1900698">
            <a:off x="3603274" y="3426680"/>
            <a:ext cx="1765262" cy="1199296"/>
          </a:xfrm>
          <a:custGeom>
            <a:avLst/>
            <a:gdLst>
              <a:gd name="T0" fmla="*/ 930 w 1328"/>
              <a:gd name="T1" fmla="*/ 812 h 926"/>
              <a:gd name="T2" fmla="*/ 1087 w 1328"/>
              <a:gd name="T3" fmla="*/ 728 h 926"/>
              <a:gd name="T4" fmla="*/ 1095 w 1328"/>
              <a:gd name="T5" fmla="*/ 723 h 926"/>
              <a:gd name="T6" fmla="*/ 567 w 1328"/>
              <a:gd name="T7" fmla="*/ 106 h 926"/>
              <a:gd name="T8" fmla="*/ 313 w 1328"/>
              <a:gd name="T9" fmla="*/ 254 h 926"/>
              <a:gd name="T10" fmla="*/ 55 w 1328"/>
              <a:gd name="T11" fmla="*/ 575 h 926"/>
              <a:gd name="T12" fmla="*/ 203 w 1328"/>
              <a:gd name="T13" fmla="*/ 859 h 926"/>
              <a:gd name="T14" fmla="*/ 444 w 1328"/>
              <a:gd name="T15" fmla="*/ 901 h 926"/>
              <a:gd name="T16" fmla="*/ 693 w 1328"/>
              <a:gd name="T17" fmla="*/ 876 h 926"/>
              <a:gd name="T18" fmla="*/ 761 w 1328"/>
              <a:gd name="T19" fmla="*/ 863 h 926"/>
              <a:gd name="T20" fmla="*/ 829 w 1328"/>
              <a:gd name="T21" fmla="*/ 838 h 926"/>
              <a:gd name="T22" fmla="*/ 875 w 1328"/>
              <a:gd name="T23" fmla="*/ 829 h 926"/>
              <a:gd name="T24" fmla="*/ 896 w 1328"/>
              <a:gd name="T25" fmla="*/ 816 h 926"/>
              <a:gd name="T26" fmla="*/ 913 w 1328"/>
              <a:gd name="T27" fmla="*/ 808 h 926"/>
              <a:gd name="T28" fmla="*/ 943 w 1328"/>
              <a:gd name="T29" fmla="*/ 795 h 926"/>
              <a:gd name="T30" fmla="*/ 994 w 1328"/>
              <a:gd name="T31" fmla="*/ 774 h 926"/>
              <a:gd name="T32" fmla="*/ 1023 w 1328"/>
              <a:gd name="T33" fmla="*/ 753 h 926"/>
              <a:gd name="T34" fmla="*/ 1036 w 1328"/>
              <a:gd name="T35" fmla="*/ 745 h 926"/>
              <a:gd name="T36" fmla="*/ 1074 w 1328"/>
              <a:gd name="T37" fmla="*/ 728 h 926"/>
              <a:gd name="T38" fmla="*/ 1112 w 1328"/>
              <a:gd name="T39" fmla="*/ 698 h 926"/>
              <a:gd name="T40" fmla="*/ 1112 w 1328"/>
              <a:gd name="T41" fmla="*/ 698 h 926"/>
              <a:gd name="T42" fmla="*/ 1150 w 1328"/>
              <a:gd name="T43" fmla="*/ 664 h 926"/>
              <a:gd name="T44" fmla="*/ 1197 w 1328"/>
              <a:gd name="T45" fmla="*/ 630 h 926"/>
              <a:gd name="T46" fmla="*/ 1290 w 1328"/>
              <a:gd name="T47" fmla="*/ 469 h 926"/>
              <a:gd name="T48" fmla="*/ 1290 w 1328"/>
              <a:gd name="T49" fmla="*/ 444 h 926"/>
              <a:gd name="T50" fmla="*/ 1205 w 1328"/>
              <a:gd name="T51" fmla="*/ 194 h 926"/>
              <a:gd name="T52" fmla="*/ 820 w 1328"/>
              <a:gd name="T53" fmla="*/ 51 h 926"/>
              <a:gd name="T54" fmla="*/ 989 w 1328"/>
              <a:gd name="T55" fmla="*/ 55 h 926"/>
              <a:gd name="T56" fmla="*/ 1006 w 1328"/>
              <a:gd name="T57" fmla="*/ 17 h 926"/>
              <a:gd name="T58" fmla="*/ 1112 w 1328"/>
              <a:gd name="T59" fmla="*/ 101 h 926"/>
              <a:gd name="T60" fmla="*/ 1163 w 1328"/>
              <a:gd name="T61" fmla="*/ 131 h 926"/>
              <a:gd name="T62" fmla="*/ 1319 w 1328"/>
              <a:gd name="T63" fmla="*/ 355 h 926"/>
              <a:gd name="T64" fmla="*/ 1066 w 1328"/>
              <a:gd name="T65" fmla="*/ 766 h 926"/>
              <a:gd name="T66" fmla="*/ 841 w 1328"/>
              <a:gd name="T67" fmla="*/ 867 h 926"/>
              <a:gd name="T68" fmla="*/ 799 w 1328"/>
              <a:gd name="T69" fmla="*/ 876 h 926"/>
              <a:gd name="T70" fmla="*/ 770 w 1328"/>
              <a:gd name="T71" fmla="*/ 884 h 926"/>
              <a:gd name="T72" fmla="*/ 757 w 1328"/>
              <a:gd name="T73" fmla="*/ 888 h 926"/>
              <a:gd name="T74" fmla="*/ 677 w 1328"/>
              <a:gd name="T75" fmla="*/ 905 h 926"/>
              <a:gd name="T76" fmla="*/ 600 w 1328"/>
              <a:gd name="T77" fmla="*/ 918 h 926"/>
              <a:gd name="T78" fmla="*/ 579 w 1328"/>
              <a:gd name="T79" fmla="*/ 922 h 926"/>
              <a:gd name="T80" fmla="*/ 402 w 1328"/>
              <a:gd name="T81" fmla="*/ 926 h 926"/>
              <a:gd name="T82" fmla="*/ 17 w 1328"/>
              <a:gd name="T83" fmla="*/ 728 h 926"/>
              <a:gd name="T84" fmla="*/ 0 w 1328"/>
              <a:gd name="T85" fmla="*/ 677 h 926"/>
              <a:gd name="T86" fmla="*/ 97 w 1328"/>
              <a:gd name="T87" fmla="*/ 431 h 926"/>
              <a:gd name="T88" fmla="*/ 114 w 1328"/>
              <a:gd name="T89" fmla="*/ 406 h 926"/>
              <a:gd name="T90" fmla="*/ 122 w 1328"/>
              <a:gd name="T91" fmla="*/ 389 h 926"/>
              <a:gd name="T92" fmla="*/ 156 w 1328"/>
              <a:gd name="T93" fmla="*/ 347 h 926"/>
              <a:gd name="T94" fmla="*/ 254 w 1328"/>
              <a:gd name="T95" fmla="*/ 258 h 926"/>
              <a:gd name="T96" fmla="*/ 444 w 1328"/>
              <a:gd name="T97" fmla="*/ 101 h 926"/>
              <a:gd name="T98" fmla="*/ 215 w 1328"/>
              <a:gd name="T99" fmla="*/ 194 h 926"/>
              <a:gd name="T100" fmla="*/ 207 w 1328"/>
              <a:gd name="T101" fmla="*/ 190 h 926"/>
              <a:gd name="T102" fmla="*/ 232 w 1328"/>
              <a:gd name="T103" fmla="*/ 161 h 926"/>
              <a:gd name="T104" fmla="*/ 330 w 1328"/>
              <a:gd name="T105" fmla="*/ 110 h 926"/>
              <a:gd name="T106" fmla="*/ 423 w 1328"/>
              <a:gd name="T107" fmla="*/ 76 h 926"/>
              <a:gd name="T108" fmla="*/ 431 w 1328"/>
              <a:gd name="T109" fmla="*/ 72 h 926"/>
              <a:gd name="T110" fmla="*/ 469 w 1328"/>
              <a:gd name="T111" fmla="*/ 55 h 926"/>
              <a:gd name="T112" fmla="*/ 503 w 1328"/>
              <a:gd name="T113" fmla="*/ 46 h 926"/>
              <a:gd name="T114" fmla="*/ 600 w 1328"/>
              <a:gd name="T115" fmla="*/ 29 h 926"/>
              <a:gd name="T116" fmla="*/ 761 w 1328"/>
              <a:gd name="T117" fmla="*/ 13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28" h="926">
                <a:moveTo>
                  <a:pt x="935" y="808"/>
                </a:moveTo>
                <a:lnTo>
                  <a:pt x="930" y="808"/>
                </a:lnTo>
                <a:lnTo>
                  <a:pt x="930" y="808"/>
                </a:lnTo>
                <a:lnTo>
                  <a:pt x="926" y="808"/>
                </a:lnTo>
                <a:lnTo>
                  <a:pt x="926" y="812"/>
                </a:lnTo>
                <a:lnTo>
                  <a:pt x="926" y="812"/>
                </a:lnTo>
                <a:lnTo>
                  <a:pt x="930" y="812"/>
                </a:lnTo>
                <a:lnTo>
                  <a:pt x="939" y="812"/>
                </a:lnTo>
                <a:lnTo>
                  <a:pt x="939" y="808"/>
                </a:lnTo>
                <a:lnTo>
                  <a:pt x="935" y="808"/>
                </a:lnTo>
                <a:close/>
                <a:moveTo>
                  <a:pt x="1087" y="715"/>
                </a:moveTo>
                <a:lnTo>
                  <a:pt x="1087" y="719"/>
                </a:lnTo>
                <a:lnTo>
                  <a:pt x="1087" y="723"/>
                </a:lnTo>
                <a:lnTo>
                  <a:pt x="1087" y="728"/>
                </a:lnTo>
                <a:lnTo>
                  <a:pt x="1091" y="728"/>
                </a:lnTo>
                <a:lnTo>
                  <a:pt x="1091" y="728"/>
                </a:lnTo>
                <a:lnTo>
                  <a:pt x="1095" y="728"/>
                </a:lnTo>
                <a:lnTo>
                  <a:pt x="1091" y="728"/>
                </a:lnTo>
                <a:lnTo>
                  <a:pt x="1091" y="728"/>
                </a:lnTo>
                <a:lnTo>
                  <a:pt x="1095" y="732"/>
                </a:lnTo>
                <a:lnTo>
                  <a:pt x="1095" y="723"/>
                </a:lnTo>
                <a:lnTo>
                  <a:pt x="1091" y="723"/>
                </a:lnTo>
                <a:lnTo>
                  <a:pt x="1087" y="719"/>
                </a:lnTo>
                <a:lnTo>
                  <a:pt x="1087" y="715"/>
                </a:lnTo>
                <a:close/>
                <a:moveTo>
                  <a:pt x="757" y="51"/>
                </a:moveTo>
                <a:lnTo>
                  <a:pt x="727" y="55"/>
                </a:lnTo>
                <a:lnTo>
                  <a:pt x="702" y="59"/>
                </a:lnTo>
                <a:lnTo>
                  <a:pt x="567" y="106"/>
                </a:lnTo>
                <a:lnTo>
                  <a:pt x="440" y="169"/>
                </a:lnTo>
                <a:lnTo>
                  <a:pt x="330" y="241"/>
                </a:lnTo>
                <a:lnTo>
                  <a:pt x="330" y="241"/>
                </a:lnTo>
                <a:lnTo>
                  <a:pt x="330" y="241"/>
                </a:lnTo>
                <a:lnTo>
                  <a:pt x="330" y="245"/>
                </a:lnTo>
                <a:lnTo>
                  <a:pt x="321" y="249"/>
                </a:lnTo>
                <a:lnTo>
                  <a:pt x="313" y="254"/>
                </a:lnTo>
                <a:lnTo>
                  <a:pt x="304" y="262"/>
                </a:lnTo>
                <a:lnTo>
                  <a:pt x="300" y="266"/>
                </a:lnTo>
                <a:lnTo>
                  <a:pt x="292" y="266"/>
                </a:lnTo>
                <a:lnTo>
                  <a:pt x="224" y="334"/>
                </a:lnTo>
                <a:lnTo>
                  <a:pt x="160" y="410"/>
                </a:lnTo>
                <a:lnTo>
                  <a:pt x="101" y="491"/>
                </a:lnTo>
                <a:lnTo>
                  <a:pt x="55" y="575"/>
                </a:lnTo>
                <a:lnTo>
                  <a:pt x="34" y="668"/>
                </a:lnTo>
                <a:lnTo>
                  <a:pt x="38" y="698"/>
                </a:lnTo>
                <a:lnTo>
                  <a:pt x="46" y="728"/>
                </a:lnTo>
                <a:lnTo>
                  <a:pt x="63" y="757"/>
                </a:lnTo>
                <a:lnTo>
                  <a:pt x="84" y="783"/>
                </a:lnTo>
                <a:lnTo>
                  <a:pt x="139" y="829"/>
                </a:lnTo>
                <a:lnTo>
                  <a:pt x="203" y="859"/>
                </a:lnTo>
                <a:lnTo>
                  <a:pt x="279" y="884"/>
                </a:lnTo>
                <a:lnTo>
                  <a:pt x="359" y="897"/>
                </a:lnTo>
                <a:lnTo>
                  <a:pt x="389" y="901"/>
                </a:lnTo>
                <a:lnTo>
                  <a:pt x="418" y="905"/>
                </a:lnTo>
                <a:lnTo>
                  <a:pt x="444" y="901"/>
                </a:lnTo>
                <a:lnTo>
                  <a:pt x="444" y="901"/>
                </a:lnTo>
                <a:lnTo>
                  <a:pt x="444" y="901"/>
                </a:lnTo>
                <a:lnTo>
                  <a:pt x="524" y="901"/>
                </a:lnTo>
                <a:lnTo>
                  <a:pt x="600" y="893"/>
                </a:lnTo>
                <a:lnTo>
                  <a:pt x="668" y="884"/>
                </a:lnTo>
                <a:lnTo>
                  <a:pt x="672" y="880"/>
                </a:lnTo>
                <a:lnTo>
                  <a:pt x="677" y="880"/>
                </a:lnTo>
                <a:lnTo>
                  <a:pt x="685" y="876"/>
                </a:lnTo>
                <a:lnTo>
                  <a:pt x="693" y="876"/>
                </a:lnTo>
                <a:lnTo>
                  <a:pt x="698" y="876"/>
                </a:lnTo>
                <a:lnTo>
                  <a:pt x="702" y="876"/>
                </a:lnTo>
                <a:lnTo>
                  <a:pt x="710" y="871"/>
                </a:lnTo>
                <a:lnTo>
                  <a:pt x="723" y="867"/>
                </a:lnTo>
                <a:lnTo>
                  <a:pt x="740" y="863"/>
                </a:lnTo>
                <a:lnTo>
                  <a:pt x="753" y="863"/>
                </a:lnTo>
                <a:lnTo>
                  <a:pt x="761" y="863"/>
                </a:lnTo>
                <a:lnTo>
                  <a:pt x="770" y="855"/>
                </a:lnTo>
                <a:lnTo>
                  <a:pt x="782" y="850"/>
                </a:lnTo>
                <a:lnTo>
                  <a:pt x="795" y="846"/>
                </a:lnTo>
                <a:lnTo>
                  <a:pt x="808" y="842"/>
                </a:lnTo>
                <a:lnTo>
                  <a:pt x="820" y="842"/>
                </a:lnTo>
                <a:lnTo>
                  <a:pt x="825" y="838"/>
                </a:lnTo>
                <a:lnTo>
                  <a:pt x="829" y="838"/>
                </a:lnTo>
                <a:lnTo>
                  <a:pt x="829" y="842"/>
                </a:lnTo>
                <a:lnTo>
                  <a:pt x="829" y="846"/>
                </a:lnTo>
                <a:lnTo>
                  <a:pt x="833" y="846"/>
                </a:lnTo>
                <a:lnTo>
                  <a:pt x="841" y="838"/>
                </a:lnTo>
                <a:lnTo>
                  <a:pt x="850" y="829"/>
                </a:lnTo>
                <a:lnTo>
                  <a:pt x="863" y="825"/>
                </a:lnTo>
                <a:lnTo>
                  <a:pt x="875" y="829"/>
                </a:lnTo>
                <a:lnTo>
                  <a:pt x="875" y="821"/>
                </a:lnTo>
                <a:lnTo>
                  <a:pt x="880" y="816"/>
                </a:lnTo>
                <a:lnTo>
                  <a:pt x="884" y="816"/>
                </a:lnTo>
                <a:lnTo>
                  <a:pt x="888" y="816"/>
                </a:lnTo>
                <a:lnTo>
                  <a:pt x="892" y="816"/>
                </a:lnTo>
                <a:lnTo>
                  <a:pt x="896" y="821"/>
                </a:lnTo>
                <a:lnTo>
                  <a:pt x="896" y="816"/>
                </a:lnTo>
                <a:lnTo>
                  <a:pt x="896" y="816"/>
                </a:lnTo>
                <a:lnTo>
                  <a:pt x="892" y="816"/>
                </a:lnTo>
                <a:lnTo>
                  <a:pt x="892" y="812"/>
                </a:lnTo>
                <a:lnTo>
                  <a:pt x="901" y="812"/>
                </a:lnTo>
                <a:lnTo>
                  <a:pt x="905" y="808"/>
                </a:lnTo>
                <a:lnTo>
                  <a:pt x="913" y="812"/>
                </a:lnTo>
                <a:lnTo>
                  <a:pt x="913" y="808"/>
                </a:lnTo>
                <a:lnTo>
                  <a:pt x="918" y="804"/>
                </a:lnTo>
                <a:lnTo>
                  <a:pt x="922" y="804"/>
                </a:lnTo>
                <a:lnTo>
                  <a:pt x="930" y="804"/>
                </a:lnTo>
                <a:lnTo>
                  <a:pt x="935" y="800"/>
                </a:lnTo>
                <a:lnTo>
                  <a:pt x="943" y="800"/>
                </a:lnTo>
                <a:lnTo>
                  <a:pt x="947" y="795"/>
                </a:lnTo>
                <a:lnTo>
                  <a:pt x="943" y="795"/>
                </a:lnTo>
                <a:lnTo>
                  <a:pt x="939" y="795"/>
                </a:lnTo>
                <a:lnTo>
                  <a:pt x="935" y="800"/>
                </a:lnTo>
                <a:lnTo>
                  <a:pt x="935" y="795"/>
                </a:lnTo>
                <a:lnTo>
                  <a:pt x="1006" y="761"/>
                </a:lnTo>
                <a:lnTo>
                  <a:pt x="1002" y="766"/>
                </a:lnTo>
                <a:lnTo>
                  <a:pt x="998" y="770"/>
                </a:lnTo>
                <a:lnTo>
                  <a:pt x="994" y="774"/>
                </a:lnTo>
                <a:lnTo>
                  <a:pt x="1002" y="770"/>
                </a:lnTo>
                <a:lnTo>
                  <a:pt x="1002" y="770"/>
                </a:lnTo>
                <a:lnTo>
                  <a:pt x="1006" y="766"/>
                </a:lnTo>
                <a:lnTo>
                  <a:pt x="1011" y="761"/>
                </a:lnTo>
                <a:lnTo>
                  <a:pt x="1011" y="757"/>
                </a:lnTo>
                <a:lnTo>
                  <a:pt x="1019" y="753"/>
                </a:lnTo>
                <a:lnTo>
                  <a:pt x="1023" y="753"/>
                </a:lnTo>
                <a:lnTo>
                  <a:pt x="1028" y="749"/>
                </a:lnTo>
                <a:lnTo>
                  <a:pt x="1028" y="753"/>
                </a:lnTo>
                <a:lnTo>
                  <a:pt x="1032" y="753"/>
                </a:lnTo>
                <a:lnTo>
                  <a:pt x="1032" y="753"/>
                </a:lnTo>
                <a:lnTo>
                  <a:pt x="1032" y="753"/>
                </a:lnTo>
                <a:lnTo>
                  <a:pt x="1032" y="749"/>
                </a:lnTo>
                <a:lnTo>
                  <a:pt x="1036" y="745"/>
                </a:lnTo>
                <a:lnTo>
                  <a:pt x="1040" y="740"/>
                </a:lnTo>
                <a:lnTo>
                  <a:pt x="1044" y="736"/>
                </a:lnTo>
                <a:lnTo>
                  <a:pt x="1053" y="732"/>
                </a:lnTo>
                <a:lnTo>
                  <a:pt x="1061" y="728"/>
                </a:lnTo>
                <a:lnTo>
                  <a:pt x="1070" y="728"/>
                </a:lnTo>
                <a:lnTo>
                  <a:pt x="1074" y="723"/>
                </a:lnTo>
                <a:lnTo>
                  <a:pt x="1074" y="728"/>
                </a:lnTo>
                <a:lnTo>
                  <a:pt x="1078" y="719"/>
                </a:lnTo>
                <a:lnTo>
                  <a:pt x="1083" y="715"/>
                </a:lnTo>
                <a:lnTo>
                  <a:pt x="1087" y="711"/>
                </a:lnTo>
                <a:lnTo>
                  <a:pt x="1095" y="706"/>
                </a:lnTo>
                <a:lnTo>
                  <a:pt x="1104" y="702"/>
                </a:lnTo>
                <a:lnTo>
                  <a:pt x="1108" y="698"/>
                </a:lnTo>
                <a:lnTo>
                  <a:pt x="1112" y="698"/>
                </a:lnTo>
                <a:lnTo>
                  <a:pt x="1112" y="702"/>
                </a:lnTo>
                <a:lnTo>
                  <a:pt x="1108" y="702"/>
                </a:lnTo>
                <a:lnTo>
                  <a:pt x="1112" y="706"/>
                </a:lnTo>
                <a:lnTo>
                  <a:pt x="1112" y="706"/>
                </a:lnTo>
                <a:lnTo>
                  <a:pt x="1116" y="702"/>
                </a:lnTo>
                <a:lnTo>
                  <a:pt x="1116" y="698"/>
                </a:lnTo>
                <a:lnTo>
                  <a:pt x="1112" y="698"/>
                </a:lnTo>
                <a:lnTo>
                  <a:pt x="1112" y="694"/>
                </a:lnTo>
                <a:lnTo>
                  <a:pt x="1116" y="694"/>
                </a:lnTo>
                <a:lnTo>
                  <a:pt x="1121" y="694"/>
                </a:lnTo>
                <a:lnTo>
                  <a:pt x="1121" y="694"/>
                </a:lnTo>
                <a:lnTo>
                  <a:pt x="1129" y="681"/>
                </a:lnTo>
                <a:lnTo>
                  <a:pt x="1138" y="673"/>
                </a:lnTo>
                <a:lnTo>
                  <a:pt x="1150" y="664"/>
                </a:lnTo>
                <a:lnTo>
                  <a:pt x="1163" y="656"/>
                </a:lnTo>
                <a:lnTo>
                  <a:pt x="1171" y="647"/>
                </a:lnTo>
                <a:lnTo>
                  <a:pt x="1180" y="634"/>
                </a:lnTo>
                <a:lnTo>
                  <a:pt x="1184" y="634"/>
                </a:lnTo>
                <a:lnTo>
                  <a:pt x="1188" y="634"/>
                </a:lnTo>
                <a:lnTo>
                  <a:pt x="1193" y="630"/>
                </a:lnTo>
                <a:lnTo>
                  <a:pt x="1197" y="630"/>
                </a:lnTo>
                <a:lnTo>
                  <a:pt x="1188" y="630"/>
                </a:lnTo>
                <a:lnTo>
                  <a:pt x="1226" y="584"/>
                </a:lnTo>
                <a:lnTo>
                  <a:pt x="1260" y="529"/>
                </a:lnTo>
                <a:lnTo>
                  <a:pt x="1286" y="469"/>
                </a:lnTo>
                <a:lnTo>
                  <a:pt x="1286" y="469"/>
                </a:lnTo>
                <a:lnTo>
                  <a:pt x="1286" y="474"/>
                </a:lnTo>
                <a:lnTo>
                  <a:pt x="1290" y="469"/>
                </a:lnTo>
                <a:lnTo>
                  <a:pt x="1286" y="465"/>
                </a:lnTo>
                <a:lnTo>
                  <a:pt x="1286" y="461"/>
                </a:lnTo>
                <a:lnTo>
                  <a:pt x="1286" y="461"/>
                </a:lnTo>
                <a:lnTo>
                  <a:pt x="1286" y="457"/>
                </a:lnTo>
                <a:lnTo>
                  <a:pt x="1290" y="457"/>
                </a:lnTo>
                <a:lnTo>
                  <a:pt x="1290" y="457"/>
                </a:lnTo>
                <a:lnTo>
                  <a:pt x="1290" y="444"/>
                </a:lnTo>
                <a:lnTo>
                  <a:pt x="1290" y="436"/>
                </a:lnTo>
                <a:lnTo>
                  <a:pt x="1294" y="423"/>
                </a:lnTo>
                <a:lnTo>
                  <a:pt x="1294" y="414"/>
                </a:lnTo>
                <a:lnTo>
                  <a:pt x="1290" y="347"/>
                </a:lnTo>
                <a:lnTo>
                  <a:pt x="1273" y="288"/>
                </a:lnTo>
                <a:lnTo>
                  <a:pt x="1243" y="237"/>
                </a:lnTo>
                <a:lnTo>
                  <a:pt x="1205" y="194"/>
                </a:lnTo>
                <a:lnTo>
                  <a:pt x="1167" y="165"/>
                </a:lnTo>
                <a:lnTo>
                  <a:pt x="1095" y="123"/>
                </a:lnTo>
                <a:lnTo>
                  <a:pt x="1015" y="89"/>
                </a:lnTo>
                <a:lnTo>
                  <a:pt x="926" y="68"/>
                </a:lnTo>
                <a:lnTo>
                  <a:pt x="837" y="51"/>
                </a:lnTo>
                <a:lnTo>
                  <a:pt x="829" y="51"/>
                </a:lnTo>
                <a:lnTo>
                  <a:pt x="820" y="51"/>
                </a:lnTo>
                <a:lnTo>
                  <a:pt x="808" y="51"/>
                </a:lnTo>
                <a:lnTo>
                  <a:pt x="795" y="51"/>
                </a:lnTo>
                <a:lnTo>
                  <a:pt x="791" y="51"/>
                </a:lnTo>
                <a:lnTo>
                  <a:pt x="786" y="51"/>
                </a:lnTo>
                <a:lnTo>
                  <a:pt x="757" y="51"/>
                </a:lnTo>
                <a:close/>
                <a:moveTo>
                  <a:pt x="913" y="38"/>
                </a:moveTo>
                <a:lnTo>
                  <a:pt x="989" y="55"/>
                </a:lnTo>
                <a:lnTo>
                  <a:pt x="1061" y="76"/>
                </a:lnTo>
                <a:lnTo>
                  <a:pt x="1015" y="51"/>
                </a:lnTo>
                <a:lnTo>
                  <a:pt x="964" y="38"/>
                </a:lnTo>
                <a:lnTo>
                  <a:pt x="913" y="38"/>
                </a:lnTo>
                <a:close/>
                <a:moveTo>
                  <a:pt x="884" y="0"/>
                </a:moveTo>
                <a:lnTo>
                  <a:pt x="947" y="4"/>
                </a:lnTo>
                <a:lnTo>
                  <a:pt x="1006" y="17"/>
                </a:lnTo>
                <a:lnTo>
                  <a:pt x="1057" y="38"/>
                </a:lnTo>
                <a:lnTo>
                  <a:pt x="1095" y="76"/>
                </a:lnTo>
                <a:lnTo>
                  <a:pt x="1091" y="80"/>
                </a:lnTo>
                <a:lnTo>
                  <a:pt x="1091" y="84"/>
                </a:lnTo>
                <a:lnTo>
                  <a:pt x="1091" y="89"/>
                </a:lnTo>
                <a:lnTo>
                  <a:pt x="1099" y="93"/>
                </a:lnTo>
                <a:lnTo>
                  <a:pt x="1112" y="101"/>
                </a:lnTo>
                <a:lnTo>
                  <a:pt x="1121" y="106"/>
                </a:lnTo>
                <a:lnTo>
                  <a:pt x="1133" y="110"/>
                </a:lnTo>
                <a:lnTo>
                  <a:pt x="1142" y="118"/>
                </a:lnTo>
                <a:lnTo>
                  <a:pt x="1146" y="127"/>
                </a:lnTo>
                <a:lnTo>
                  <a:pt x="1150" y="123"/>
                </a:lnTo>
                <a:lnTo>
                  <a:pt x="1154" y="123"/>
                </a:lnTo>
                <a:lnTo>
                  <a:pt x="1163" y="131"/>
                </a:lnTo>
                <a:lnTo>
                  <a:pt x="1180" y="144"/>
                </a:lnTo>
                <a:lnTo>
                  <a:pt x="1188" y="152"/>
                </a:lnTo>
                <a:lnTo>
                  <a:pt x="1201" y="161"/>
                </a:lnTo>
                <a:lnTo>
                  <a:pt x="1205" y="169"/>
                </a:lnTo>
                <a:lnTo>
                  <a:pt x="1256" y="216"/>
                </a:lnTo>
                <a:lnTo>
                  <a:pt x="1298" y="279"/>
                </a:lnTo>
                <a:lnTo>
                  <a:pt x="1319" y="355"/>
                </a:lnTo>
                <a:lnTo>
                  <a:pt x="1328" y="431"/>
                </a:lnTo>
                <a:lnTo>
                  <a:pt x="1311" y="499"/>
                </a:lnTo>
                <a:lnTo>
                  <a:pt x="1286" y="558"/>
                </a:lnTo>
                <a:lnTo>
                  <a:pt x="1248" y="609"/>
                </a:lnTo>
                <a:lnTo>
                  <a:pt x="1209" y="656"/>
                </a:lnTo>
                <a:lnTo>
                  <a:pt x="1146" y="715"/>
                </a:lnTo>
                <a:lnTo>
                  <a:pt x="1066" y="766"/>
                </a:lnTo>
                <a:lnTo>
                  <a:pt x="981" y="808"/>
                </a:lnTo>
                <a:lnTo>
                  <a:pt x="896" y="846"/>
                </a:lnTo>
                <a:lnTo>
                  <a:pt x="884" y="850"/>
                </a:lnTo>
                <a:lnTo>
                  <a:pt x="871" y="855"/>
                </a:lnTo>
                <a:lnTo>
                  <a:pt x="858" y="859"/>
                </a:lnTo>
                <a:lnTo>
                  <a:pt x="850" y="863"/>
                </a:lnTo>
                <a:lnTo>
                  <a:pt x="841" y="867"/>
                </a:lnTo>
                <a:lnTo>
                  <a:pt x="837" y="867"/>
                </a:lnTo>
                <a:lnTo>
                  <a:pt x="829" y="867"/>
                </a:lnTo>
                <a:lnTo>
                  <a:pt x="829" y="871"/>
                </a:lnTo>
                <a:lnTo>
                  <a:pt x="825" y="871"/>
                </a:lnTo>
                <a:lnTo>
                  <a:pt x="816" y="871"/>
                </a:lnTo>
                <a:lnTo>
                  <a:pt x="808" y="876"/>
                </a:lnTo>
                <a:lnTo>
                  <a:pt x="799" y="876"/>
                </a:lnTo>
                <a:lnTo>
                  <a:pt x="795" y="876"/>
                </a:lnTo>
                <a:lnTo>
                  <a:pt x="795" y="880"/>
                </a:lnTo>
                <a:lnTo>
                  <a:pt x="786" y="880"/>
                </a:lnTo>
                <a:lnTo>
                  <a:pt x="782" y="884"/>
                </a:lnTo>
                <a:lnTo>
                  <a:pt x="778" y="884"/>
                </a:lnTo>
                <a:lnTo>
                  <a:pt x="774" y="884"/>
                </a:lnTo>
                <a:lnTo>
                  <a:pt x="770" y="884"/>
                </a:lnTo>
                <a:lnTo>
                  <a:pt x="765" y="888"/>
                </a:lnTo>
                <a:lnTo>
                  <a:pt x="761" y="893"/>
                </a:lnTo>
                <a:lnTo>
                  <a:pt x="757" y="893"/>
                </a:lnTo>
                <a:lnTo>
                  <a:pt x="757" y="893"/>
                </a:lnTo>
                <a:lnTo>
                  <a:pt x="761" y="888"/>
                </a:lnTo>
                <a:lnTo>
                  <a:pt x="761" y="888"/>
                </a:lnTo>
                <a:lnTo>
                  <a:pt x="757" y="888"/>
                </a:lnTo>
                <a:lnTo>
                  <a:pt x="753" y="888"/>
                </a:lnTo>
                <a:lnTo>
                  <a:pt x="753" y="888"/>
                </a:lnTo>
                <a:lnTo>
                  <a:pt x="748" y="893"/>
                </a:lnTo>
                <a:lnTo>
                  <a:pt x="753" y="893"/>
                </a:lnTo>
                <a:lnTo>
                  <a:pt x="727" y="897"/>
                </a:lnTo>
                <a:lnTo>
                  <a:pt x="702" y="905"/>
                </a:lnTo>
                <a:lnTo>
                  <a:pt x="677" y="905"/>
                </a:lnTo>
                <a:lnTo>
                  <a:pt x="672" y="910"/>
                </a:lnTo>
                <a:lnTo>
                  <a:pt x="664" y="914"/>
                </a:lnTo>
                <a:lnTo>
                  <a:pt x="651" y="914"/>
                </a:lnTo>
                <a:lnTo>
                  <a:pt x="638" y="918"/>
                </a:lnTo>
                <a:lnTo>
                  <a:pt x="626" y="918"/>
                </a:lnTo>
                <a:lnTo>
                  <a:pt x="613" y="918"/>
                </a:lnTo>
                <a:lnTo>
                  <a:pt x="600" y="918"/>
                </a:lnTo>
                <a:lnTo>
                  <a:pt x="592" y="918"/>
                </a:lnTo>
                <a:lnTo>
                  <a:pt x="592" y="922"/>
                </a:lnTo>
                <a:lnTo>
                  <a:pt x="588" y="922"/>
                </a:lnTo>
                <a:lnTo>
                  <a:pt x="588" y="922"/>
                </a:lnTo>
                <a:lnTo>
                  <a:pt x="583" y="926"/>
                </a:lnTo>
                <a:lnTo>
                  <a:pt x="579" y="926"/>
                </a:lnTo>
                <a:lnTo>
                  <a:pt x="579" y="922"/>
                </a:lnTo>
                <a:lnTo>
                  <a:pt x="579" y="918"/>
                </a:lnTo>
                <a:lnTo>
                  <a:pt x="579" y="918"/>
                </a:lnTo>
                <a:lnTo>
                  <a:pt x="575" y="922"/>
                </a:lnTo>
                <a:lnTo>
                  <a:pt x="575" y="926"/>
                </a:lnTo>
                <a:lnTo>
                  <a:pt x="571" y="926"/>
                </a:lnTo>
                <a:lnTo>
                  <a:pt x="486" y="926"/>
                </a:lnTo>
                <a:lnTo>
                  <a:pt x="402" y="926"/>
                </a:lnTo>
                <a:lnTo>
                  <a:pt x="317" y="918"/>
                </a:lnTo>
                <a:lnTo>
                  <a:pt x="245" y="901"/>
                </a:lnTo>
                <a:lnTo>
                  <a:pt x="165" y="867"/>
                </a:lnTo>
                <a:lnTo>
                  <a:pt x="93" y="825"/>
                </a:lnTo>
                <a:lnTo>
                  <a:pt x="63" y="800"/>
                </a:lnTo>
                <a:lnTo>
                  <a:pt x="34" y="766"/>
                </a:lnTo>
                <a:lnTo>
                  <a:pt x="17" y="728"/>
                </a:lnTo>
                <a:lnTo>
                  <a:pt x="17" y="728"/>
                </a:lnTo>
                <a:lnTo>
                  <a:pt x="21" y="728"/>
                </a:lnTo>
                <a:lnTo>
                  <a:pt x="12" y="723"/>
                </a:lnTo>
                <a:lnTo>
                  <a:pt x="8" y="711"/>
                </a:lnTo>
                <a:lnTo>
                  <a:pt x="4" y="702"/>
                </a:lnTo>
                <a:lnTo>
                  <a:pt x="0" y="689"/>
                </a:lnTo>
                <a:lnTo>
                  <a:pt x="0" y="677"/>
                </a:lnTo>
                <a:lnTo>
                  <a:pt x="4" y="622"/>
                </a:lnTo>
                <a:lnTo>
                  <a:pt x="21" y="567"/>
                </a:lnTo>
                <a:lnTo>
                  <a:pt x="42" y="516"/>
                </a:lnTo>
                <a:lnTo>
                  <a:pt x="72" y="469"/>
                </a:lnTo>
                <a:lnTo>
                  <a:pt x="93" y="427"/>
                </a:lnTo>
                <a:lnTo>
                  <a:pt x="97" y="427"/>
                </a:lnTo>
                <a:lnTo>
                  <a:pt x="97" y="431"/>
                </a:lnTo>
                <a:lnTo>
                  <a:pt x="97" y="423"/>
                </a:lnTo>
                <a:lnTo>
                  <a:pt x="101" y="414"/>
                </a:lnTo>
                <a:lnTo>
                  <a:pt x="106" y="414"/>
                </a:lnTo>
                <a:lnTo>
                  <a:pt x="106" y="414"/>
                </a:lnTo>
                <a:lnTo>
                  <a:pt x="110" y="414"/>
                </a:lnTo>
                <a:lnTo>
                  <a:pt x="110" y="414"/>
                </a:lnTo>
                <a:lnTo>
                  <a:pt x="114" y="406"/>
                </a:lnTo>
                <a:lnTo>
                  <a:pt x="118" y="398"/>
                </a:lnTo>
                <a:lnTo>
                  <a:pt x="122" y="393"/>
                </a:lnTo>
                <a:lnTo>
                  <a:pt x="131" y="393"/>
                </a:lnTo>
                <a:lnTo>
                  <a:pt x="127" y="389"/>
                </a:lnTo>
                <a:lnTo>
                  <a:pt x="127" y="389"/>
                </a:lnTo>
                <a:lnTo>
                  <a:pt x="127" y="393"/>
                </a:lnTo>
                <a:lnTo>
                  <a:pt x="122" y="389"/>
                </a:lnTo>
                <a:lnTo>
                  <a:pt x="131" y="381"/>
                </a:lnTo>
                <a:lnTo>
                  <a:pt x="135" y="372"/>
                </a:lnTo>
                <a:lnTo>
                  <a:pt x="144" y="364"/>
                </a:lnTo>
                <a:lnTo>
                  <a:pt x="152" y="355"/>
                </a:lnTo>
                <a:lnTo>
                  <a:pt x="160" y="351"/>
                </a:lnTo>
                <a:lnTo>
                  <a:pt x="160" y="347"/>
                </a:lnTo>
                <a:lnTo>
                  <a:pt x="156" y="347"/>
                </a:lnTo>
                <a:lnTo>
                  <a:pt x="165" y="338"/>
                </a:lnTo>
                <a:lnTo>
                  <a:pt x="173" y="334"/>
                </a:lnTo>
                <a:lnTo>
                  <a:pt x="177" y="326"/>
                </a:lnTo>
                <a:lnTo>
                  <a:pt x="186" y="321"/>
                </a:lnTo>
                <a:lnTo>
                  <a:pt x="194" y="317"/>
                </a:lnTo>
                <a:lnTo>
                  <a:pt x="224" y="279"/>
                </a:lnTo>
                <a:lnTo>
                  <a:pt x="254" y="258"/>
                </a:lnTo>
                <a:lnTo>
                  <a:pt x="283" y="228"/>
                </a:lnTo>
                <a:lnTo>
                  <a:pt x="287" y="228"/>
                </a:lnTo>
                <a:lnTo>
                  <a:pt x="287" y="233"/>
                </a:lnTo>
                <a:lnTo>
                  <a:pt x="359" y="173"/>
                </a:lnTo>
                <a:lnTo>
                  <a:pt x="444" y="123"/>
                </a:lnTo>
                <a:lnTo>
                  <a:pt x="533" y="80"/>
                </a:lnTo>
                <a:lnTo>
                  <a:pt x="444" y="101"/>
                </a:lnTo>
                <a:lnTo>
                  <a:pt x="359" y="131"/>
                </a:lnTo>
                <a:lnTo>
                  <a:pt x="279" y="173"/>
                </a:lnTo>
                <a:lnTo>
                  <a:pt x="211" y="220"/>
                </a:lnTo>
                <a:lnTo>
                  <a:pt x="211" y="216"/>
                </a:lnTo>
                <a:lnTo>
                  <a:pt x="211" y="207"/>
                </a:lnTo>
                <a:lnTo>
                  <a:pt x="211" y="199"/>
                </a:lnTo>
                <a:lnTo>
                  <a:pt x="215" y="194"/>
                </a:lnTo>
                <a:lnTo>
                  <a:pt x="215" y="190"/>
                </a:lnTo>
                <a:lnTo>
                  <a:pt x="215" y="190"/>
                </a:lnTo>
                <a:lnTo>
                  <a:pt x="211" y="190"/>
                </a:lnTo>
                <a:lnTo>
                  <a:pt x="207" y="194"/>
                </a:lnTo>
                <a:lnTo>
                  <a:pt x="207" y="199"/>
                </a:lnTo>
                <a:lnTo>
                  <a:pt x="203" y="194"/>
                </a:lnTo>
                <a:lnTo>
                  <a:pt x="207" y="190"/>
                </a:lnTo>
                <a:lnTo>
                  <a:pt x="211" y="186"/>
                </a:lnTo>
                <a:lnTo>
                  <a:pt x="215" y="186"/>
                </a:lnTo>
                <a:lnTo>
                  <a:pt x="220" y="182"/>
                </a:lnTo>
                <a:lnTo>
                  <a:pt x="220" y="178"/>
                </a:lnTo>
                <a:lnTo>
                  <a:pt x="220" y="173"/>
                </a:lnTo>
                <a:lnTo>
                  <a:pt x="220" y="173"/>
                </a:lnTo>
                <a:lnTo>
                  <a:pt x="232" y="161"/>
                </a:lnTo>
                <a:lnTo>
                  <a:pt x="258" y="139"/>
                </a:lnTo>
                <a:lnTo>
                  <a:pt x="283" y="127"/>
                </a:lnTo>
                <a:lnTo>
                  <a:pt x="304" y="118"/>
                </a:lnTo>
                <a:lnTo>
                  <a:pt x="309" y="118"/>
                </a:lnTo>
                <a:lnTo>
                  <a:pt x="309" y="118"/>
                </a:lnTo>
                <a:lnTo>
                  <a:pt x="309" y="118"/>
                </a:lnTo>
                <a:lnTo>
                  <a:pt x="330" y="110"/>
                </a:lnTo>
                <a:lnTo>
                  <a:pt x="351" y="97"/>
                </a:lnTo>
                <a:lnTo>
                  <a:pt x="372" y="89"/>
                </a:lnTo>
                <a:lnTo>
                  <a:pt x="380" y="84"/>
                </a:lnTo>
                <a:lnTo>
                  <a:pt x="393" y="80"/>
                </a:lnTo>
                <a:lnTo>
                  <a:pt x="406" y="80"/>
                </a:lnTo>
                <a:lnTo>
                  <a:pt x="414" y="72"/>
                </a:lnTo>
                <a:lnTo>
                  <a:pt x="423" y="76"/>
                </a:lnTo>
                <a:lnTo>
                  <a:pt x="427" y="76"/>
                </a:lnTo>
                <a:lnTo>
                  <a:pt x="435" y="76"/>
                </a:lnTo>
                <a:lnTo>
                  <a:pt x="431" y="72"/>
                </a:lnTo>
                <a:lnTo>
                  <a:pt x="431" y="72"/>
                </a:lnTo>
                <a:lnTo>
                  <a:pt x="431" y="76"/>
                </a:lnTo>
                <a:lnTo>
                  <a:pt x="427" y="72"/>
                </a:lnTo>
                <a:lnTo>
                  <a:pt x="431" y="72"/>
                </a:lnTo>
                <a:lnTo>
                  <a:pt x="431" y="68"/>
                </a:lnTo>
                <a:lnTo>
                  <a:pt x="435" y="68"/>
                </a:lnTo>
                <a:lnTo>
                  <a:pt x="440" y="68"/>
                </a:lnTo>
                <a:lnTo>
                  <a:pt x="440" y="68"/>
                </a:lnTo>
                <a:lnTo>
                  <a:pt x="448" y="63"/>
                </a:lnTo>
                <a:lnTo>
                  <a:pt x="457" y="59"/>
                </a:lnTo>
                <a:lnTo>
                  <a:pt x="469" y="55"/>
                </a:lnTo>
                <a:lnTo>
                  <a:pt x="482" y="55"/>
                </a:lnTo>
                <a:lnTo>
                  <a:pt x="490" y="55"/>
                </a:lnTo>
                <a:lnTo>
                  <a:pt x="495" y="55"/>
                </a:lnTo>
                <a:lnTo>
                  <a:pt x="499" y="55"/>
                </a:lnTo>
                <a:lnTo>
                  <a:pt x="499" y="51"/>
                </a:lnTo>
                <a:lnTo>
                  <a:pt x="503" y="51"/>
                </a:lnTo>
                <a:lnTo>
                  <a:pt x="503" y="46"/>
                </a:lnTo>
                <a:lnTo>
                  <a:pt x="520" y="46"/>
                </a:lnTo>
                <a:lnTo>
                  <a:pt x="533" y="42"/>
                </a:lnTo>
                <a:lnTo>
                  <a:pt x="550" y="46"/>
                </a:lnTo>
                <a:lnTo>
                  <a:pt x="545" y="42"/>
                </a:lnTo>
                <a:lnTo>
                  <a:pt x="545" y="42"/>
                </a:lnTo>
                <a:lnTo>
                  <a:pt x="541" y="42"/>
                </a:lnTo>
                <a:lnTo>
                  <a:pt x="600" y="29"/>
                </a:lnTo>
                <a:lnTo>
                  <a:pt x="660" y="25"/>
                </a:lnTo>
                <a:lnTo>
                  <a:pt x="723" y="17"/>
                </a:lnTo>
                <a:lnTo>
                  <a:pt x="731" y="17"/>
                </a:lnTo>
                <a:lnTo>
                  <a:pt x="740" y="13"/>
                </a:lnTo>
                <a:lnTo>
                  <a:pt x="748" y="13"/>
                </a:lnTo>
                <a:lnTo>
                  <a:pt x="757" y="13"/>
                </a:lnTo>
                <a:lnTo>
                  <a:pt x="761" y="13"/>
                </a:lnTo>
                <a:lnTo>
                  <a:pt x="820" y="4"/>
                </a:lnTo>
                <a:lnTo>
                  <a:pt x="884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96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17388" y="827990"/>
            <a:ext cx="8641176" cy="533400"/>
          </a:xfrm>
        </p:spPr>
        <p:txBody>
          <a:bodyPr/>
          <a:lstStyle/>
          <a:p>
            <a:r>
              <a:rPr lang="es-ES" sz="2800" dirty="0" smtClean="0"/>
              <a:t>Ejercicio 7.3</a:t>
            </a:r>
            <a:endParaRPr lang="en-GB" sz="2800" dirty="0"/>
          </a:p>
        </p:txBody>
      </p:sp>
      <p:sp>
        <p:nvSpPr>
          <p:cNvPr id="12" name="Rectangle 11"/>
          <p:cNvSpPr/>
          <p:nvPr/>
        </p:nvSpPr>
        <p:spPr>
          <a:xfrm>
            <a:off x="172318" y="2492896"/>
            <a:ext cx="8713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Segoe UI" panose="020B0502040204020203" pitchFamily="34" charset="0"/>
                <a:cs typeface="Segoe UI" panose="020B0502040204020203" pitchFamily="34" charset="0"/>
              </a:rPr>
              <a:t>Identificando posibles acciones</a:t>
            </a:r>
            <a:endParaRPr lang="en-GB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73272" y="643936"/>
            <a:ext cx="1022364" cy="1022364"/>
          </a:xfrm>
          <a:prstGeom prst="ellipse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72632"/>
            <a:ext cx="1044116" cy="104411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020272" y="5451611"/>
            <a:ext cx="1727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20 minutos</a:t>
            </a:r>
            <a:endParaRPr lang="en-GB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100" y="4728126"/>
            <a:ext cx="738250" cy="723485"/>
          </a:xfrm>
          <a:prstGeom prst="rect">
            <a:avLst/>
          </a:prstGeom>
        </p:spPr>
      </p:pic>
      <p:cxnSp>
        <p:nvCxnSpPr>
          <p:cNvPr id="23" name="Elbow Connector 22"/>
          <p:cNvCxnSpPr>
            <a:endCxn id="21" idx="0"/>
          </p:cNvCxnSpPr>
          <p:nvPr/>
        </p:nvCxnSpPr>
        <p:spPr>
          <a:xfrm>
            <a:off x="273272" y="3227059"/>
            <a:ext cx="7610953" cy="1501067"/>
          </a:xfrm>
          <a:prstGeom prst="bentConnector2">
            <a:avLst/>
          </a:prstGeom>
          <a:ln w="57150">
            <a:solidFill>
              <a:srgbClr val="00C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87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Importancia</a:t>
            </a:r>
            <a:r>
              <a:rPr lang="en-US" dirty="0" smtClean="0"/>
              <a:t> clave de los </a:t>
            </a:r>
            <a:r>
              <a:rPr lang="en-US" dirty="0" err="1" smtClean="0"/>
              <a:t>mercados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los </a:t>
            </a:r>
            <a:r>
              <a:rPr lang="en-US" dirty="0" err="1" smtClean="0"/>
              <a:t>MdV</a:t>
            </a:r>
            <a:endParaRPr lang="en-US" dirty="0" smtClean="0"/>
          </a:p>
          <a:p>
            <a:r>
              <a:rPr lang="en-US" dirty="0" smtClean="0"/>
              <a:t>Los </a:t>
            </a:r>
            <a:r>
              <a:rPr lang="en-US" dirty="0" err="1" smtClean="0"/>
              <a:t>mercados</a:t>
            </a:r>
            <a:r>
              <a:rPr lang="en-US" dirty="0" smtClean="0"/>
              <a:t> </a:t>
            </a:r>
            <a:r>
              <a:rPr lang="en-US" dirty="0" err="1" smtClean="0"/>
              <a:t>interactuan</a:t>
            </a:r>
            <a:r>
              <a:rPr lang="en-US" dirty="0" smtClean="0"/>
              <a:t> con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intervenciones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análisis</a:t>
            </a:r>
            <a:r>
              <a:rPr lang="en-US" dirty="0" smtClean="0"/>
              <a:t> de </a:t>
            </a:r>
            <a:r>
              <a:rPr lang="en-US" dirty="0" err="1" smtClean="0"/>
              <a:t>mercados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necesario</a:t>
            </a:r>
            <a:r>
              <a:rPr lang="en-US" dirty="0"/>
              <a:t> </a:t>
            </a:r>
            <a:r>
              <a:rPr lang="en-US" dirty="0" smtClean="0"/>
              <a:t>en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fases</a:t>
            </a:r>
            <a:r>
              <a:rPr lang="en-US" dirty="0" smtClean="0"/>
              <a:t> del </a:t>
            </a:r>
            <a:r>
              <a:rPr lang="en-US" dirty="0" err="1" smtClean="0"/>
              <a:t>ciclo</a:t>
            </a:r>
            <a:r>
              <a:rPr lang="en-US" dirty="0" smtClean="0"/>
              <a:t> de </a:t>
            </a:r>
            <a:r>
              <a:rPr lang="en-US" dirty="0" err="1" smtClean="0"/>
              <a:t>proyecto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buena</a:t>
            </a:r>
            <a:r>
              <a:rPr lang="en-US" dirty="0" smtClean="0"/>
              <a:t> </a:t>
            </a:r>
            <a:r>
              <a:rPr lang="en-US" dirty="0" err="1" smtClean="0"/>
              <a:t>elección</a:t>
            </a:r>
            <a:r>
              <a:rPr lang="en-US" dirty="0" smtClean="0"/>
              <a:t> de la </a:t>
            </a:r>
            <a:r>
              <a:rPr lang="en-US" dirty="0" err="1" smtClean="0"/>
              <a:t>herramienta</a:t>
            </a:r>
            <a:r>
              <a:rPr lang="en-US" dirty="0" smtClean="0"/>
              <a:t> de </a:t>
            </a:r>
            <a:r>
              <a:rPr lang="en-US" dirty="0" err="1" smtClean="0"/>
              <a:t>análisis</a:t>
            </a:r>
            <a:r>
              <a:rPr lang="en-US" dirty="0" smtClean="0"/>
              <a:t> de </a:t>
            </a:r>
            <a:r>
              <a:rPr lang="en-US" dirty="0" err="1" smtClean="0"/>
              <a:t>mercado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imprescindible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asegurar</a:t>
            </a:r>
            <a:r>
              <a:rPr lang="en-US" dirty="0" smtClean="0"/>
              <a:t> el </a:t>
            </a:r>
            <a:r>
              <a:rPr lang="en-US" dirty="0" err="1" smtClean="0"/>
              <a:t>éxito</a:t>
            </a:r>
            <a:r>
              <a:rPr lang="en-US" dirty="0" smtClean="0"/>
              <a:t> del </a:t>
            </a:r>
            <a:r>
              <a:rPr lang="en-US" dirty="0" err="1" smtClean="0"/>
              <a:t>mismo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Las </a:t>
            </a:r>
            <a:r>
              <a:rPr lang="en-US" dirty="0" err="1" smtClean="0"/>
              <a:t>conclusiones</a:t>
            </a:r>
            <a:r>
              <a:rPr lang="en-US" dirty="0" smtClean="0"/>
              <a:t> de un </a:t>
            </a:r>
            <a:r>
              <a:rPr lang="en-US" dirty="0" err="1" smtClean="0"/>
              <a:t>buen</a:t>
            </a:r>
            <a:r>
              <a:rPr lang="en-US" dirty="0" smtClean="0"/>
              <a:t> </a:t>
            </a:r>
            <a:r>
              <a:rPr lang="en-US" dirty="0" err="1" smtClean="0"/>
              <a:t>análisis</a:t>
            </a:r>
            <a:r>
              <a:rPr lang="en-US" dirty="0" smtClean="0"/>
              <a:t> de </a:t>
            </a:r>
            <a:r>
              <a:rPr lang="en-US" dirty="0" err="1" smtClean="0"/>
              <a:t>mercado</a:t>
            </a:r>
            <a:r>
              <a:rPr lang="en-US" dirty="0" smtClean="0"/>
              <a:t> </a:t>
            </a:r>
            <a:r>
              <a:rPr lang="en-US" dirty="0" err="1" smtClean="0"/>
              <a:t>ayudarán</a:t>
            </a:r>
            <a:r>
              <a:rPr lang="en-US" dirty="0" smtClean="0"/>
              <a:t> en la </a:t>
            </a:r>
            <a:r>
              <a:rPr lang="en-US" dirty="0" err="1" smtClean="0"/>
              <a:t>toma</a:t>
            </a:r>
            <a:r>
              <a:rPr lang="en-US" dirty="0" smtClean="0"/>
              <a:t> de </a:t>
            </a:r>
            <a:r>
              <a:rPr lang="en-US" dirty="0" err="1" smtClean="0"/>
              <a:t>decisiones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el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intervención</a:t>
            </a:r>
            <a:r>
              <a:rPr lang="en-US" dirty="0" smtClean="0"/>
              <a:t> a </a:t>
            </a:r>
            <a:r>
              <a:rPr lang="en-US" dirty="0" err="1" smtClean="0"/>
              <a:t>llevar</a:t>
            </a:r>
            <a:r>
              <a:rPr lang="en-US" dirty="0" smtClean="0"/>
              <a:t> a </a:t>
            </a:r>
            <a:r>
              <a:rPr lang="en-US" dirty="0" err="1" smtClean="0"/>
              <a:t>cabo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Conclusiones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077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861"/>
          <a:stretch>
            <a:fillRect/>
          </a:stretch>
        </p:blipFill>
        <p:spPr>
          <a:xfrm>
            <a:off x="0" y="0"/>
            <a:ext cx="9144000" cy="5337212"/>
          </a:xfrm>
        </p:spPr>
      </p:pic>
      <p:sp>
        <p:nvSpPr>
          <p:cNvPr id="4" name="Text Placeholder 5"/>
          <p:cNvSpPr txBox="1">
            <a:spLocks/>
          </p:cNvSpPr>
          <p:nvPr/>
        </p:nvSpPr>
        <p:spPr>
          <a:xfrm>
            <a:off x="5201909" y="3032956"/>
            <a:ext cx="3691266" cy="533400"/>
          </a:xfrm>
          <a:prstGeom prst="rect">
            <a:avLst/>
          </a:prstGeom>
          <a:noFill/>
        </p:spPr>
        <p:txBody>
          <a:bodyPr lIns="0" r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4800" kern="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¿Preguntas?</a:t>
            </a:r>
            <a:endParaRPr lang="en-GB" sz="4800" kern="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47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67744" y="2564904"/>
            <a:ext cx="2268252" cy="841179"/>
            <a:chOff x="4572000" y="2753257"/>
            <a:chExt cx="2128686" cy="806875"/>
          </a:xfrm>
        </p:grpSpPr>
        <p:sp>
          <p:nvSpPr>
            <p:cNvPr id="4" name="Rounded Rectangle 3"/>
            <p:cNvSpPr/>
            <p:nvPr/>
          </p:nvSpPr>
          <p:spPr>
            <a:xfrm>
              <a:off x="4752019" y="2926682"/>
              <a:ext cx="1948667" cy="63345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159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 anchorCtr="1"/>
            <a:lstStyle/>
            <a:p>
              <a:pPr algn="ctr"/>
              <a:r>
                <a:rPr lang="es-ES" sz="1400" dirty="0" smtClean="0">
                  <a:solidFill>
                    <a:schemeClr val="tx1"/>
                  </a:solidFill>
                </a:rPr>
                <a:t>2.1</a:t>
              </a:r>
            </a:p>
            <a:p>
              <a:pPr algn="ctr"/>
              <a:r>
                <a:rPr lang="es-ES" sz="1300" dirty="0" smtClean="0">
                  <a:solidFill>
                    <a:schemeClr val="tx1"/>
                  </a:solidFill>
                </a:rPr>
                <a:t>Acceso </a:t>
              </a:r>
              <a:r>
                <a:rPr lang="es-ES" sz="1300" dirty="0">
                  <a:solidFill>
                    <a:schemeClr val="tx1"/>
                  </a:solidFill>
                </a:rPr>
                <a:t>a los alimentos, ingresos y gastos 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72000" y="2753257"/>
              <a:ext cx="439204" cy="448914"/>
            </a:xfrm>
            <a:prstGeom prst="roundRect">
              <a:avLst>
                <a:gd name="adj" fmla="val 22515"/>
              </a:avLst>
            </a:prstGeom>
            <a:solidFill>
              <a:srgbClr val="F1594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311860" y="3451917"/>
            <a:ext cx="2268252" cy="841179"/>
            <a:chOff x="4572000" y="2753257"/>
            <a:chExt cx="2128686" cy="806875"/>
          </a:xfrm>
        </p:grpSpPr>
        <p:sp>
          <p:nvSpPr>
            <p:cNvPr id="15" name="Rounded Rectangle 14"/>
            <p:cNvSpPr/>
            <p:nvPr/>
          </p:nvSpPr>
          <p:spPr>
            <a:xfrm>
              <a:off x="4752019" y="2926682"/>
              <a:ext cx="1948667" cy="63345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159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400" dirty="0" smtClean="0">
                  <a:solidFill>
                    <a:schemeClr val="tx1"/>
                  </a:solidFill>
                </a:rPr>
                <a:t>2.2</a:t>
              </a:r>
            </a:p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Estrategias de supervivencia 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572000" y="2753257"/>
              <a:ext cx="439204" cy="448914"/>
            </a:xfrm>
            <a:prstGeom prst="roundRect">
              <a:avLst>
                <a:gd name="adj" fmla="val 22515"/>
              </a:avLst>
            </a:prstGeom>
            <a:solidFill>
              <a:srgbClr val="F1594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55976" y="4322114"/>
            <a:ext cx="2268252" cy="841179"/>
            <a:chOff x="4572000" y="2753257"/>
            <a:chExt cx="2128686" cy="806875"/>
          </a:xfrm>
        </p:grpSpPr>
        <p:sp>
          <p:nvSpPr>
            <p:cNvPr id="21" name="Rounded Rectangle 20"/>
            <p:cNvSpPr/>
            <p:nvPr/>
          </p:nvSpPr>
          <p:spPr>
            <a:xfrm>
              <a:off x="4752019" y="2926682"/>
              <a:ext cx="1948667" cy="633450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rgbClr val="F159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 anchorCtr="1"/>
            <a:lstStyle/>
            <a:p>
              <a:pPr algn="ctr"/>
              <a:r>
                <a:rPr lang="es-ES" sz="1400" dirty="0" smtClean="0">
                  <a:solidFill>
                    <a:schemeClr val="tx1"/>
                  </a:solidFill>
                </a:rPr>
                <a:t>2.3</a:t>
              </a:r>
            </a:p>
            <a:p>
              <a:pPr algn="ctr"/>
              <a:r>
                <a:rPr lang="es-ES" sz="1400" dirty="0" smtClean="0">
                  <a:solidFill>
                    <a:schemeClr val="tx1"/>
                  </a:solidFill>
                </a:rPr>
                <a:t>Impacto </a:t>
              </a:r>
              <a:r>
                <a:rPr lang="es-ES" sz="1400" dirty="0">
                  <a:solidFill>
                    <a:schemeClr val="tx1"/>
                  </a:solidFill>
                </a:rPr>
                <a:t>mercados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572000" y="2753257"/>
              <a:ext cx="439204" cy="448914"/>
            </a:xfrm>
            <a:prstGeom prst="roundRect">
              <a:avLst>
                <a:gd name="adj" fmla="val 22515"/>
              </a:avLst>
            </a:prstGeom>
            <a:solidFill>
              <a:srgbClr val="F1594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36097" y="5216113"/>
            <a:ext cx="2220447" cy="841179"/>
            <a:chOff x="4572000" y="2753257"/>
            <a:chExt cx="2083822" cy="806875"/>
          </a:xfrm>
        </p:grpSpPr>
        <p:sp>
          <p:nvSpPr>
            <p:cNvPr id="26" name="Rounded Rectangle 25"/>
            <p:cNvSpPr/>
            <p:nvPr/>
          </p:nvSpPr>
          <p:spPr>
            <a:xfrm>
              <a:off x="4707155" y="2926682"/>
              <a:ext cx="1948667" cy="63345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159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 anchorCtr="1"/>
            <a:lstStyle/>
            <a:p>
              <a:pPr algn="ctr"/>
              <a:r>
                <a:rPr lang="es-ES" sz="1400" dirty="0" smtClean="0">
                  <a:solidFill>
                    <a:schemeClr val="tx1"/>
                  </a:solidFill>
                </a:rPr>
                <a:t>2.4</a:t>
              </a:r>
            </a:p>
            <a:p>
              <a:pPr algn="ctr"/>
              <a:r>
                <a:rPr lang="es-ES" sz="1400" dirty="0" smtClean="0">
                  <a:solidFill>
                    <a:schemeClr val="tx1"/>
                  </a:solidFill>
                </a:rPr>
                <a:t>Prioridades de la población afectada.</a:t>
              </a:r>
              <a:endParaRPr lang="es-ES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4572000" y="2753257"/>
              <a:ext cx="439204" cy="448914"/>
            </a:xfrm>
            <a:prstGeom prst="roundRect">
              <a:avLst>
                <a:gd name="adj" fmla="val 22515"/>
              </a:avLst>
            </a:prstGeom>
            <a:solidFill>
              <a:srgbClr val="F1594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42783" y="3564979"/>
            <a:ext cx="2721305" cy="2420305"/>
            <a:chOff x="698567" y="3429000"/>
            <a:chExt cx="2721305" cy="2420305"/>
          </a:xfrm>
        </p:grpSpPr>
        <p:sp>
          <p:nvSpPr>
            <p:cNvPr id="8" name="Bent Arrow 7"/>
            <p:cNvSpPr/>
            <p:nvPr/>
          </p:nvSpPr>
          <p:spPr>
            <a:xfrm flipV="1">
              <a:off x="698567" y="3429000"/>
              <a:ext cx="617969" cy="686012"/>
            </a:xfrm>
            <a:prstGeom prst="bentArrow">
              <a:avLst>
                <a:gd name="adj1" fmla="val 25000"/>
                <a:gd name="adj2" fmla="val 34454"/>
                <a:gd name="adj3" fmla="val 50000"/>
                <a:gd name="adj4" fmla="val 43750"/>
              </a:avLst>
            </a:prstGeom>
            <a:solidFill>
              <a:srgbClr val="EE3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Bent Arrow 29"/>
            <p:cNvSpPr/>
            <p:nvPr/>
          </p:nvSpPr>
          <p:spPr>
            <a:xfrm flipV="1">
              <a:off x="1775043" y="4293096"/>
              <a:ext cx="617969" cy="686012"/>
            </a:xfrm>
            <a:prstGeom prst="bentArrow">
              <a:avLst>
                <a:gd name="adj1" fmla="val 25000"/>
                <a:gd name="adj2" fmla="val 34454"/>
                <a:gd name="adj3" fmla="val 50000"/>
                <a:gd name="adj4" fmla="val 43750"/>
              </a:avLst>
            </a:prstGeom>
            <a:solidFill>
              <a:srgbClr val="EE3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Bent Arrow 30"/>
            <p:cNvSpPr/>
            <p:nvPr/>
          </p:nvSpPr>
          <p:spPr>
            <a:xfrm flipV="1">
              <a:off x="2801903" y="5163293"/>
              <a:ext cx="617969" cy="686012"/>
            </a:xfrm>
            <a:prstGeom prst="bentArrow">
              <a:avLst>
                <a:gd name="adj1" fmla="val 25000"/>
                <a:gd name="adj2" fmla="val 34454"/>
                <a:gd name="adj3" fmla="val 50000"/>
                <a:gd name="adj4" fmla="val 43750"/>
              </a:avLst>
            </a:prstGeom>
            <a:solidFill>
              <a:srgbClr val="EE3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72" y="711219"/>
            <a:ext cx="8118357" cy="180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57" y="2630088"/>
            <a:ext cx="320931" cy="324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28" y="3518149"/>
            <a:ext cx="320931" cy="324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34" y="4394113"/>
            <a:ext cx="320931" cy="324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631" y="5299272"/>
            <a:ext cx="320931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5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Contenido de la sesión</a:t>
            </a:r>
            <a:endParaRPr lang="es-ES" dirty="0"/>
          </a:p>
        </p:txBody>
      </p:sp>
      <p:sp>
        <p:nvSpPr>
          <p:cNvPr id="20" name="Rectangle 19"/>
          <p:cNvSpPr/>
          <p:nvPr/>
        </p:nvSpPr>
        <p:spPr>
          <a:xfrm>
            <a:off x="250825" y="2742016"/>
            <a:ext cx="2065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0346" y="3898230"/>
            <a:ext cx="2038607" cy="2051720"/>
          </a:xfrm>
          <a:prstGeom prst="roundRect">
            <a:avLst>
              <a:gd name="adj" fmla="val 8438"/>
            </a:avLst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s-ES" dirty="0">
                <a:solidFill>
                  <a:schemeClr val="tx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Conceptos y herramientas principales sobre análisis de mercados</a:t>
            </a:r>
            <a:r>
              <a:rPr lang="es-ES" dirty="0" smtClean="0">
                <a:solidFill>
                  <a:schemeClr val="tx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s-ES" dirty="0">
              <a:solidFill>
                <a:schemeClr val="tx1"/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466751" y="3898230"/>
            <a:ext cx="2038607" cy="2051720"/>
          </a:xfrm>
          <a:prstGeom prst="roundRect">
            <a:avLst>
              <a:gd name="adj" fmla="val 8438"/>
            </a:avLst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s-ES" dirty="0">
                <a:solidFill>
                  <a:schemeClr val="tx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Evaluación Rápida de Mercados (RAM por sus siglas en inglés) y el Mapa de Mercado</a:t>
            </a:r>
            <a:endParaRPr lang="en-GB" dirty="0">
              <a:solidFill>
                <a:schemeClr val="tx1"/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673156" y="3898230"/>
            <a:ext cx="2038607" cy="2051720"/>
          </a:xfrm>
          <a:prstGeom prst="roundRect">
            <a:avLst>
              <a:gd name="adj" fmla="val 8438"/>
            </a:avLst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s-ES" dirty="0">
                <a:solidFill>
                  <a:schemeClr val="tx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Finalidad del análisis de mercados y saber para qué utilizarlo.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8" b="6580"/>
          <a:stretch/>
        </p:blipFill>
        <p:spPr>
          <a:xfrm>
            <a:off x="250825" y="1736725"/>
            <a:ext cx="2052638" cy="2052000"/>
          </a:xfrm>
          <a:prstGeom prst="rect">
            <a:avLst/>
          </a:prstGeom>
          <a:ln w="38100">
            <a:noFill/>
          </a:ln>
          <a:effectLst>
            <a:softEdge rad="76200"/>
          </a:effectLst>
        </p:spPr>
      </p:pic>
      <p:pic>
        <p:nvPicPr>
          <p:cNvPr id="5" name="Picture 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" r="18538"/>
          <a:stretch/>
        </p:blipFill>
        <p:spPr>
          <a:xfrm>
            <a:off x="4659763" y="1730865"/>
            <a:ext cx="2052000" cy="2052000"/>
          </a:xfrm>
          <a:prstGeom prst="rect">
            <a:avLst/>
          </a:prstGeom>
          <a:ln w="38100">
            <a:noFill/>
          </a:ln>
          <a:effectLst>
            <a:softEdge rad="76200"/>
          </a:effectLst>
        </p:spPr>
      </p:pic>
      <p:sp>
        <p:nvSpPr>
          <p:cNvPr id="22" name="Rounded Rectangle 21"/>
          <p:cNvSpPr/>
          <p:nvPr/>
        </p:nvSpPr>
        <p:spPr>
          <a:xfrm>
            <a:off x="6852107" y="3898230"/>
            <a:ext cx="2038607" cy="2051720"/>
          </a:xfrm>
          <a:prstGeom prst="roundRect">
            <a:avLst>
              <a:gd name="adj" fmla="val 8438"/>
            </a:avLst>
          </a:prstGeom>
          <a:solidFill>
            <a:srgbClr val="D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just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3" t="228" r="12330" b="-228"/>
          <a:stretch/>
        </p:blipFill>
        <p:spPr>
          <a:xfrm>
            <a:off x="2447195" y="1736725"/>
            <a:ext cx="2052000" cy="2052000"/>
          </a:xfrm>
          <a:prstGeom prst="rect">
            <a:avLst/>
          </a:prstGeom>
          <a:ln w="38100">
            <a:noFill/>
          </a:ln>
          <a:effectLst>
            <a:softEdge rad="76200"/>
          </a:effectLst>
        </p:spPr>
      </p:pic>
      <p:pic>
        <p:nvPicPr>
          <p:cNvPr id="8" name="Picture 7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66"/>
          <a:stretch/>
        </p:blipFill>
        <p:spPr>
          <a:xfrm>
            <a:off x="6845410" y="1736725"/>
            <a:ext cx="2052000" cy="2052000"/>
          </a:xfrm>
          <a:prstGeom prst="rect">
            <a:avLst/>
          </a:prstGeom>
          <a:ln w="38100">
            <a:noFill/>
          </a:ln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68694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>
          <a:xfrm>
            <a:off x="609600" y="1752601"/>
            <a:ext cx="8229600" cy="1252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 65 Medium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 65 Medium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 65 Medium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Helvetica 65 Medium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 65 Medium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.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u="sng" dirty="0">
                <a:hlinkClick r:id="rId2"/>
              </a:rPr>
              <a:t>https://www.youtube.com/watch?v=dOrI1kxhp5U</a:t>
            </a: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95536" y="1773238"/>
            <a:ext cx="8229599" cy="388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3005336"/>
            <a:ext cx="8229600" cy="294394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El </a:t>
            </a:r>
            <a:r>
              <a:rPr lang="en-US" b="1" dirty="0" err="1" smtClean="0">
                <a:solidFill>
                  <a:srgbClr val="C00000"/>
                </a:solidFill>
              </a:rPr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mercado</a:t>
            </a:r>
            <a:r>
              <a:rPr lang="en-US" dirty="0"/>
              <a:t>:</a:t>
            </a:r>
            <a:r>
              <a:rPr lang="en-US" dirty="0" smtClean="0"/>
              <a:t> La </a:t>
            </a:r>
            <a:r>
              <a:rPr lang="en-US" dirty="0" err="1" smtClean="0"/>
              <a:t>estructura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a los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actores</a:t>
            </a:r>
            <a:r>
              <a:rPr lang="en-US" dirty="0" smtClean="0"/>
              <a:t> </a:t>
            </a:r>
            <a:r>
              <a:rPr lang="en-US" dirty="0" err="1" smtClean="0"/>
              <a:t>comprar</a:t>
            </a:r>
            <a:r>
              <a:rPr lang="en-US" dirty="0" smtClean="0"/>
              <a:t> y vender </a:t>
            </a:r>
            <a:r>
              <a:rPr lang="en-US" dirty="0" err="1" smtClean="0"/>
              <a:t>bienes</a:t>
            </a:r>
            <a:r>
              <a:rPr lang="en-US" dirty="0" smtClean="0"/>
              <a:t> y/o </a:t>
            </a:r>
            <a:r>
              <a:rPr lang="en-US" dirty="0" err="1" smtClean="0"/>
              <a:t>servicios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lvl="1"/>
            <a:r>
              <a:rPr lang="en-US" b="1" dirty="0" err="1"/>
              <a:t>Cadena</a:t>
            </a:r>
            <a:r>
              <a:rPr lang="en-US" dirty="0"/>
              <a:t> del </a:t>
            </a:r>
            <a:r>
              <a:rPr lang="en-US" dirty="0" err="1"/>
              <a:t>mercado</a:t>
            </a:r>
            <a:r>
              <a:rPr lang="en-US" dirty="0" smtClean="0"/>
              <a:t>.</a:t>
            </a:r>
          </a:p>
          <a:p>
            <a:pPr lvl="1"/>
            <a:r>
              <a:rPr lang="en-US" b="1" dirty="0" err="1" smtClean="0"/>
              <a:t>Infraestructuras</a:t>
            </a:r>
            <a:r>
              <a:rPr lang="en-US" b="1" dirty="0" smtClean="0"/>
              <a:t> y </a:t>
            </a:r>
            <a:r>
              <a:rPr lang="en-US" b="1" dirty="0" err="1" smtClean="0"/>
              <a:t>servicios</a:t>
            </a:r>
            <a:endParaRPr lang="en-US" b="1" dirty="0" smtClean="0"/>
          </a:p>
          <a:p>
            <a:pPr lvl="1"/>
            <a:r>
              <a:rPr lang="en-US" b="1" dirty="0" err="1"/>
              <a:t>Contexto</a:t>
            </a:r>
            <a:r>
              <a:rPr lang="en-US" b="1" dirty="0"/>
              <a:t> </a:t>
            </a:r>
            <a:r>
              <a:rPr lang="en-US" dirty="0"/>
              <a:t>del </a:t>
            </a:r>
            <a:r>
              <a:rPr lang="en-US" dirty="0" err="1"/>
              <a:t>mercado</a:t>
            </a:r>
            <a:r>
              <a:rPr lang="en-US" dirty="0"/>
              <a:t>.</a:t>
            </a:r>
            <a:endParaRPr lang="es-E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¿</a:t>
            </a:r>
            <a:r>
              <a:rPr lang="en-US" b="1" dirty="0" err="1" smtClean="0"/>
              <a:t>Qu</a:t>
            </a:r>
            <a:r>
              <a:rPr lang="es-ES" b="1" dirty="0"/>
              <a:t>é</a:t>
            </a:r>
            <a:r>
              <a:rPr lang="en-US" b="1" dirty="0" smtClean="0"/>
              <a:t> </a:t>
            </a:r>
            <a:r>
              <a:rPr lang="en-US" b="1" dirty="0" err="1" smtClean="0"/>
              <a:t>entendemos</a:t>
            </a:r>
            <a:r>
              <a:rPr lang="en-US" b="1" dirty="0" smtClean="0"/>
              <a:t> </a:t>
            </a:r>
            <a:r>
              <a:rPr lang="en-US" b="1" dirty="0" err="1" smtClean="0"/>
              <a:t>por</a:t>
            </a:r>
            <a:r>
              <a:rPr lang="en-US" b="1" dirty="0" smtClean="0"/>
              <a:t> </a:t>
            </a:r>
            <a:r>
              <a:rPr lang="en-US" b="1" dirty="0" err="1" smtClean="0"/>
              <a:t>mercado</a:t>
            </a:r>
            <a:r>
              <a:rPr lang="en-US" b="1" dirty="0" smtClean="0"/>
              <a:t>?</a:t>
            </a:r>
            <a:endParaRPr lang="es-ES" b="1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609600" y="1752601"/>
            <a:ext cx="8229600" cy="1252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 65 Medium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 65 Medium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 65 Medium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Helvetica 65 Medium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 65 Medium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El </a:t>
            </a:r>
            <a:r>
              <a:rPr lang="en-US" dirty="0" err="1" smtClean="0"/>
              <a:t>mercado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físico</a:t>
            </a:r>
            <a:r>
              <a:rPr lang="en-US" dirty="0" smtClean="0"/>
              <a:t>: El </a:t>
            </a:r>
            <a:r>
              <a:rPr lang="en-US" dirty="0" err="1" smtClean="0"/>
              <a:t>lugar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se </a:t>
            </a:r>
            <a:r>
              <a:rPr lang="en-US" dirty="0" err="1" smtClean="0"/>
              <a:t>venden</a:t>
            </a:r>
            <a:r>
              <a:rPr lang="en-US" dirty="0" smtClean="0"/>
              <a:t> y </a:t>
            </a:r>
            <a:r>
              <a:rPr lang="en-US" dirty="0" err="1" smtClean="0"/>
              <a:t>compran</a:t>
            </a:r>
            <a:r>
              <a:rPr lang="en-US" dirty="0" smtClean="0"/>
              <a:t> </a:t>
            </a:r>
            <a:r>
              <a:rPr lang="en-US" dirty="0" err="1" smtClean="0"/>
              <a:t>bienes</a:t>
            </a:r>
            <a:r>
              <a:rPr lang="en-US" dirty="0" smtClean="0"/>
              <a:t> y/o </a:t>
            </a:r>
            <a:r>
              <a:rPr lang="en-US" dirty="0" err="1" smtClean="0"/>
              <a:t>servicios</a:t>
            </a:r>
            <a:r>
              <a:rPr lang="en-U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87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 err="1" smtClean="0"/>
              <a:t>Importancia</a:t>
            </a:r>
            <a:r>
              <a:rPr lang="en-US" sz="3000" b="1" dirty="0" smtClean="0"/>
              <a:t> de los </a:t>
            </a:r>
            <a:r>
              <a:rPr lang="en-US" sz="3000" b="1" dirty="0" err="1"/>
              <a:t>M</a:t>
            </a:r>
            <a:r>
              <a:rPr lang="en-US" sz="3000" b="1" dirty="0" err="1" smtClean="0"/>
              <a:t>ercados</a:t>
            </a:r>
            <a:r>
              <a:rPr lang="en-US" sz="3000" b="1" dirty="0" smtClean="0"/>
              <a:t> </a:t>
            </a:r>
            <a:r>
              <a:rPr lang="en-US" sz="3000" b="1" dirty="0" err="1" smtClean="0"/>
              <a:t>para</a:t>
            </a:r>
            <a:r>
              <a:rPr lang="en-US" sz="3000" b="1" dirty="0" smtClean="0"/>
              <a:t> los </a:t>
            </a:r>
            <a:r>
              <a:rPr lang="en-US" sz="3000" b="1" dirty="0" err="1" smtClean="0"/>
              <a:t>MdV</a:t>
            </a:r>
            <a:endParaRPr lang="es-ES" sz="3000" b="1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7943811"/>
              </p:ext>
            </p:extLst>
          </p:nvPr>
        </p:nvGraphicFramePr>
        <p:xfrm>
          <a:off x="457200" y="1600200"/>
          <a:ext cx="8229600" cy="4276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993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29A9EF2-10B8-4061-BBFA-1323F74D4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29A9EF2-10B8-4061-BBFA-1323F74D4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1D9AB4C-6D8F-4AF4-80E7-1E01740B7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A1D9AB4C-6D8F-4AF4-80E7-1E01740B74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5749963-4776-4D86-BF6D-6C6D7ABBC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25749963-4776-4D86-BF6D-6C6D7ABBC9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958EC47-0597-4032-88BA-79DFDC4A0F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graphicEl>
                                              <a:dgm id="{8958EC47-0597-4032-88BA-79DFDC4A0F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4A1CFDD-D6DA-4751-99E4-9339A1AEDD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14A1CFDD-D6DA-4751-99E4-9339A1AEDD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BE1865B-171A-4C23-8A72-DABAD87F71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graphicEl>
                                              <a:dgm id="{2BE1865B-171A-4C23-8A72-DABAD87F71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15E3AAE-8C89-42C3-BCFE-0FDAE10428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615E3AAE-8C89-42C3-BCFE-0FDAE10428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lvl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¿Cu</a:t>
            </a:r>
            <a:r>
              <a:rPr lang="es-ES" b="1" dirty="0"/>
              <a:t>á</a:t>
            </a:r>
            <a:r>
              <a:rPr lang="en-US" b="1" dirty="0" err="1" smtClean="0"/>
              <a:t>ndo</a:t>
            </a:r>
            <a:r>
              <a:rPr lang="en-US" b="1" dirty="0" smtClean="0"/>
              <a:t> </a:t>
            </a:r>
            <a:r>
              <a:rPr lang="en-US" b="1" dirty="0" err="1" smtClean="0"/>
              <a:t>hacer</a:t>
            </a:r>
            <a:r>
              <a:rPr lang="en-US" b="1" dirty="0" smtClean="0"/>
              <a:t> un </a:t>
            </a:r>
            <a:r>
              <a:rPr lang="en-US" b="1" dirty="0" err="1" smtClean="0"/>
              <a:t>análisis</a:t>
            </a:r>
            <a:r>
              <a:rPr lang="en-US" b="1" dirty="0" smtClean="0"/>
              <a:t> de </a:t>
            </a:r>
            <a:r>
              <a:rPr lang="en-US" b="1" dirty="0" err="1" smtClean="0"/>
              <a:t>mercado</a:t>
            </a:r>
            <a:r>
              <a:rPr lang="en-US" b="1" dirty="0" smtClean="0"/>
              <a:t>?</a:t>
            </a:r>
            <a:endParaRPr lang="es-ES" b="1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2620887"/>
          </a:xfrm>
        </p:spPr>
        <p:txBody>
          <a:bodyPr/>
          <a:lstStyle/>
          <a:p>
            <a:r>
              <a:rPr lang="en-US" dirty="0" err="1" smtClean="0"/>
              <a:t>Planificaci</a:t>
            </a:r>
            <a:r>
              <a:rPr lang="es-ES" dirty="0"/>
              <a:t>ó</a:t>
            </a:r>
            <a:r>
              <a:rPr lang="en-US" dirty="0" smtClean="0"/>
              <a:t>n de </a:t>
            </a:r>
            <a:r>
              <a:rPr lang="en-US" dirty="0" err="1" smtClean="0"/>
              <a:t>contingencias</a:t>
            </a:r>
            <a:endParaRPr lang="en-US" dirty="0" smtClean="0"/>
          </a:p>
          <a:p>
            <a:r>
              <a:rPr lang="en-US" dirty="0" err="1" smtClean="0"/>
              <a:t>Identificaci</a:t>
            </a:r>
            <a:r>
              <a:rPr lang="es-ES" dirty="0" smtClean="0"/>
              <a:t>ó</a:t>
            </a:r>
            <a:r>
              <a:rPr lang="en-US" dirty="0" smtClean="0"/>
              <a:t>n / an</a:t>
            </a:r>
            <a:r>
              <a:rPr lang="es-ES" dirty="0" smtClean="0"/>
              <a:t>á</a:t>
            </a:r>
            <a:r>
              <a:rPr lang="en-US" dirty="0" err="1" smtClean="0"/>
              <a:t>lisis</a:t>
            </a:r>
            <a:r>
              <a:rPr lang="en-US" dirty="0" smtClean="0"/>
              <a:t> de la </a:t>
            </a:r>
            <a:r>
              <a:rPr lang="en-US" dirty="0" err="1" smtClean="0"/>
              <a:t>respuesta</a:t>
            </a:r>
            <a:endParaRPr lang="en-US" dirty="0" smtClean="0"/>
          </a:p>
          <a:p>
            <a:r>
              <a:rPr lang="en-US" dirty="0" err="1" smtClean="0"/>
              <a:t>Monitoreo</a:t>
            </a:r>
            <a:endParaRPr lang="en-US" dirty="0" smtClean="0"/>
          </a:p>
          <a:p>
            <a:r>
              <a:rPr lang="en-US" dirty="0" err="1" smtClean="0"/>
              <a:t>Evaluaci</a:t>
            </a:r>
            <a:r>
              <a:rPr lang="es-ES" dirty="0" smtClean="0"/>
              <a:t>ó</a:t>
            </a:r>
            <a:r>
              <a:rPr lang="en-US" dirty="0" smtClean="0"/>
              <a:t>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084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heme/theme1.xml><?xml version="1.0" encoding="utf-8"?>
<a:theme xmlns:a="http://schemas.openxmlformats.org/drawingml/2006/main" name="CRMV Template">
  <a:themeElements>
    <a:clrScheme name="Tema rojo">
      <a:dk1>
        <a:srgbClr val="000000"/>
      </a:dk1>
      <a:lt1>
        <a:sysClr val="window" lastClr="FFFFFF"/>
      </a:lt1>
      <a:dk2>
        <a:srgbClr val="000000"/>
      </a:dk2>
      <a:lt2>
        <a:srgbClr val="FFBDB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RMV Theme">
  <a:themeElements>
    <a:clrScheme name="Tema rojo">
      <a:dk1>
        <a:srgbClr val="000000"/>
      </a:dk1>
      <a:lt1>
        <a:sysClr val="window" lastClr="FFFFFF"/>
      </a:lt1>
      <a:dk2>
        <a:srgbClr val="000000"/>
      </a:dk2>
      <a:lt2>
        <a:srgbClr val="FFBDB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 bwMode="auto">
        <a:noFill/>
        <a:ln w="19050">
          <a:solidFill>
            <a:srgbClr val="EE3124"/>
          </a:solidFill>
          <a:round/>
          <a:headEnd/>
          <a:tailEnd/>
        </a:ln>
        <a:effectLst/>
        <a:extLst>
          <a:ext uri="{909E8E84-426E-40DD-AFC4-6F175D3DCCD1}">
            <a14:hiddenFill xmlns:a14="http://schemas.microsoft.com/office/drawing/2010/main">
              <a:noFill/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/>
</a:theme>
</file>

<file path=ppt/theme/theme3.xml><?xml version="1.0" encoding="utf-8"?>
<a:theme xmlns:a="http://schemas.openxmlformats.org/drawingml/2006/main" name="Diseño predeterminado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PPT font">
      <a:majorFont>
        <a:latin typeface="Segoe UI Semibold"/>
        <a:ea typeface=""/>
        <a:cs typeface="Arial"/>
      </a:majorFont>
      <a:minorFont>
        <a:latin typeface="Segoe UI Ligh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CRMV Template</Template>
  <TotalTime>4486</TotalTime>
  <Words>1626</Words>
  <Application>Microsoft Office PowerPoint</Application>
  <PresentationFormat>On-screen Show (4:3)</PresentationFormat>
  <Paragraphs>402</Paragraphs>
  <Slides>32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CRMV Template</vt:lpstr>
      <vt:lpstr>CRMV Theme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https://www.youtube.com/watch?v=dOrI1kxhp5U </vt:lpstr>
      <vt:lpstr>¿Qué entendemos por mercado?</vt:lpstr>
      <vt:lpstr>Importancia de los Mercados para los MdV</vt:lpstr>
      <vt:lpstr>¿Cuándo hacer un análisis de mercado?</vt:lpstr>
      <vt:lpstr>Dinamizador – sistemas de mercado</vt:lpstr>
      <vt:lpstr>Representando el mercado El mapa de mercado</vt:lpstr>
      <vt:lpstr>Representando el mercado El mapa de mercado</vt:lpstr>
      <vt:lpstr>Representando el mercado El mapa de mercado</vt:lpstr>
      <vt:lpstr>Representando el mercado El mapa de mercado</vt:lpstr>
      <vt:lpstr>Metodologías</vt:lpstr>
      <vt:lpstr>Metodologías - EMMA</vt:lpstr>
      <vt:lpstr>Metodologías - PCMMA</vt:lpstr>
      <vt:lpstr>Metodologías – MAG / RAM</vt:lpstr>
      <vt:lpstr>Metodologías – WFP Trade Survey</vt:lpstr>
      <vt:lpstr>PowerPoint Presentation</vt:lpstr>
      <vt:lpstr>Market Analysis Guidance</vt:lpstr>
      <vt:lpstr>Rapid Assessment for Markets</vt:lpstr>
      <vt:lpstr>Rapid Assessment for Markets Paso 1</vt:lpstr>
      <vt:lpstr>Rapid Assessment for Markets Paso 2</vt:lpstr>
      <vt:lpstr>Rapid Assessment for Markets Paso 3</vt:lpstr>
      <vt:lpstr>Rapid Assessment for Markets Paso 4</vt:lpstr>
      <vt:lpstr>Rapid Assessment for Markets Paso 5</vt:lpstr>
      <vt:lpstr>PowerPoint Presentation</vt:lpstr>
      <vt:lpstr>PowerPoint Presentation</vt:lpstr>
      <vt:lpstr>PowerPoint Presentation</vt:lpstr>
      <vt:lpstr>Conclusiones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Mercados</dc:title>
  <dc:creator>Fernando Suarez Jimenez</dc:creator>
  <cp:lastModifiedBy>Felipe DELCID</cp:lastModifiedBy>
  <cp:revision>115</cp:revision>
  <dcterms:created xsi:type="dcterms:W3CDTF">2015-02-10T15:56:30Z</dcterms:created>
  <dcterms:modified xsi:type="dcterms:W3CDTF">2015-05-26T18:46:20Z</dcterms:modified>
</cp:coreProperties>
</file>